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8" r:id="rId4"/>
    <p:sldId id="259" r:id="rId5"/>
    <p:sldId id="260" r:id="rId6"/>
    <p:sldId id="262" r:id="rId7"/>
    <p:sldId id="263" r:id="rId8"/>
    <p:sldId id="265" r:id="rId9"/>
    <p:sldId id="264" r:id="rId10"/>
    <p:sldId id="267" r:id="rId11"/>
    <p:sldId id="266" r:id="rId12"/>
    <p:sldId id="268" r:id="rId13"/>
    <p:sldId id="271" r:id="rId14"/>
    <p:sldId id="269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30" y="-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8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170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760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6231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638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42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011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5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88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85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456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318D9-7C36-408C-9D76-3329E4462B92}" type="datetimeFigureOut">
              <a:rPr lang="es-ES" smtClean="0"/>
              <a:t>13/04/2018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8D8C4-FE95-4A57-9BE4-76786B751D3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5266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boredpanda.es/pinturas-van-gogh-never-aja-kusick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ymodernmet.com/starry-night-pop-culture-aja-kusick/" TargetMode="Externa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latintamagazine.com/el-cine-respira-en-forma-de-cuadro-famosos-pintura-peliculas-art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460" y="1397983"/>
            <a:ext cx="6666667" cy="41142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00" y="2025967"/>
            <a:ext cx="2028825" cy="225742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583" y="2025966"/>
            <a:ext cx="2342080" cy="225742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506790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239376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765988" y="2454265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593693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2" y="1266190"/>
            <a:ext cx="3175000" cy="38227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762125"/>
            <a:ext cx="2857500" cy="333375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1762125"/>
            <a:ext cx="2857500" cy="33337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956" y="1285875"/>
            <a:ext cx="3162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593693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2" y="1266190"/>
            <a:ext cx="3175000" cy="38227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23" y="1436760"/>
            <a:ext cx="2749071" cy="34688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040" y="1266190"/>
            <a:ext cx="3162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593693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2" y="1266190"/>
            <a:ext cx="3175000" cy="38227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7" y="2048827"/>
            <a:ext cx="2028825" cy="2257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877" y="1266190"/>
            <a:ext cx="3162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4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89634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2" y="1266190"/>
            <a:ext cx="3175000" cy="3822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402" y="1737970"/>
            <a:ext cx="3673781" cy="28791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553" y="1278890"/>
            <a:ext cx="3162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9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14"/>
          <p:cNvSpPr txBox="1"/>
          <p:nvPr/>
        </p:nvSpPr>
        <p:spPr>
          <a:xfrm>
            <a:off x="429658" y="1178805"/>
            <a:ext cx="375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hlinkClick r:id="rId2"/>
              </a:rPr>
              <a:t>http://www.boredpanda.es/pinturas-van-gogh-never-aja-kusick/</a:t>
            </a:r>
            <a:r>
              <a:rPr lang="es-ES" dirty="0" smtClean="0"/>
              <a:t> 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93" y="2048677"/>
            <a:ext cx="4087258" cy="408725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51" y="2048677"/>
            <a:ext cx="4087258" cy="408725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880951" y="1178804"/>
            <a:ext cx="375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hlinkClick r:id="rId5"/>
              </a:rPr>
              <a:t>https://mymodernmet.com/starry-night-pop-culture-aja-kusick/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860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005" y="0"/>
            <a:ext cx="68459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19970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" y="1870088"/>
            <a:ext cx="3485120" cy="250747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26" y="1752399"/>
            <a:ext cx="2742854" cy="274285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724" y="1752399"/>
            <a:ext cx="3805710" cy="27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19970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" y="1870088"/>
            <a:ext cx="3485120" cy="25074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96" y="2019230"/>
            <a:ext cx="2815715" cy="219542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750" y="1870088"/>
            <a:ext cx="3613006" cy="260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4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593693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2" y="1266190"/>
            <a:ext cx="3175000" cy="3822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642" y="1928552"/>
            <a:ext cx="3230395" cy="25187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97" y="1249679"/>
            <a:ext cx="3162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14" y="1519423"/>
            <a:ext cx="2939320" cy="327051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506790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15" y="2061839"/>
            <a:ext cx="2984175" cy="2221553"/>
          </a:xfrm>
          <a:prstGeom prst="rect">
            <a:avLst/>
          </a:prstGeom>
        </p:spPr>
      </p:pic>
      <p:sp>
        <p:nvSpPr>
          <p:cNvPr id="3" name="AutoShape 2" descr="data:image/png;base64,iVBORw0KGgoAAAANSUhEUgAAAO8AAAD8CAYAAACfMvOMAAAABHNCSVQICAgIfAhkiAAAAAlwSFlzAAALEgAACxIB0t1+/AAAADl0RVh0U29mdHdhcmUAbWF0cGxvdGxpYiB2ZXJzaW9uIDIuMS4wLCBodHRwOi8vbWF0cGxvdGxpYi5vcmcvpW3flQAAIABJREFUeJzsvXmsbdd93/dZ057OPtM9d3r3zeTjeyT1KIqSoymSJTuyZNmR4sCBY3cKELRBUbcBirZGa6BNkRRt0hQt4qYo4g6u7Tr1mBh2JduynViSZcsWJVKULD5xfnzTne8Z97iG/rEvPcFGzaJEKPh9gYN7zt5rT2uv3/pN39+6IoTAfdzHfXzjQf6rvoH7uI/7+P+G+8J7H/fxDYr7wnsf9/ENivvCex/38Q2K+8J7H/fxDYr7wnsf9/ENijdMeIUQ3y6E+LoQ4gUhxH/6Rl3nPu7jzyvEG5HnFUIo4Dng24DbwBeA7wshfO3/94vdx338OcUbpXnfCbwQQngphNAAPwn8lTfoWvdxH38uod+g854Fbv2h37eBd/1pjdcn6+H8ziWcC4gQEMrjvSdKIqrKEYQiUtDaQBwJbOMwqcLVoDRY2+J9IISAVBIlgRCQWkMIBCnw3uG8xxOIowhnHSEIpNQIBQJoGwgBQvBILVEKpADnu+0A3jmk6L5L2c196rUN4o8/mecPz4+ubgleIIWCANKI7hjf7Q8BUBAUNC6AFMjTJnXdEksDAXAQHAgNTkNVO2zjiIxEaYgSTbMI9Pqia+gdHvABvPcoJVFKAy14T3C+GwlCMF/UtF5johgXDFiHCi14iZIxUQJCgdQwKyxppkmBFkegZbosMB6aqsFb8EGzP5vhyykA1x6+St7L/6TO6vrgtB9C84d6MTiC92g0yK6NlKL7LkAIEBKc6/Z176Tbzulzi9N+JARCAIEA77uDlCQgEeqP3dNrP8OfsO2P3/Rr17IB3ziUCAilT48NoCWorssBMN0f6wL69LoBz81XbnJ4ePQnd84fwxslvH/aI/5BAyH+FvC3AHa2L/Cpf/okbgID31BHNU8+8wIPnr3C792ryS+vs/ck7FyDrSGMMzg6gq0B1A58do+T/RPOXz5H08yQvuDV26/yxPW3sX/nLnuuYdAbsD3Z4tjPOD4+IjcRRqcUJyWb5zKKhSfLthBOUDeKZ15xiDaltVOUEfQSENKxcyEQKAkLTxRrgpvSFkuKqmS5Ujz0wFl+7pef5tylK7h6yN1FHxV7HhwLHn3bBi89X3JpM6XcK6grWC2WLHZr9u4WDK5c46UZTC5DlczJRgPaGG5PT9gSA/7SNcXX9yEcQZjDcAAbj8Ard+Gqgp6ApYV5BhMBN54KPP7e5xhG/T/U85ZutmiBEmhOt60BVwGYAinwmWMYKTgXw0rCl2/Abz8J+y/+Lpcefoxf/Pqcp3/+l2CSw2f+IfDt8ND74fkfBz4Hgz7kj8G3fojz85/nsa0l3/vBf4u4DURpTJ6c4czgPPPYYSPHmZ2rtG1E8cqMJy6kHDcr0uEYLjREmcDe1cxti1UKjhRtNiWYOcN+SnkcsdQFTepRbYppNVq8gNMxrj2Hkoek8oTEzrG9y1SN5ry4ixxFMJfcm/VJQmB8cgN6Ka/Kh1ECtqY30FHMi9E5jJTE5QrnDSGXeHmMDgPieg2RLildSRytMdnug1jCKy0sWqDmuBb0mgHqoEJfyPjKiSSfTDBjz3LvkIevDDmIjvn2j330zy5kb5DP+x7gvwwhfOT0938GEEL4b/6k9k88/vbwK7/0M7idOa8ezJEb55CkeNeQKU2NwLeK1EQcrywbvT41JxjgPBk3ucUVLlNRYrCUCEBSMmed/qlic2RsIpB02nBFN3gPgZtAn24AHwMjWoZoEloWSBIU4LBoPHAAbAEnp+fwgOaECZJ1jklYoNBIlofd3v46zIEEGGK5jKNkScYEmAExT3HEnDVGRIwpOHjeYNKEo1WJXy558NENvnjnBe7sHhApuLa1TjzL2HhpQr/V1OYYM4jR6ZBFBi+PCrYeeJHHiIBdPCMaBAvusEEG3OUmnjN8N7/yVAJfgccvQD0D34CYFwwvHrMY3+ZZ6bn0xHuZUfDDf//vsFdv8tkv36V5scXteThjwF6C1Qj0L4P5PPprnu3JdfaaEcONp/i+972bH/rB/wGqY1hrqM4OufNUoG/OkhuLUhXxOIaNGrgDRECCR9OiUGQsqdEoEjyOAkWNpuIPJqQEyPAYBHcQDGmZAIcYZsCKlksEMiLmOKYohsAmgRWCG8AQuEKgRbBHN7ntnL4nD2Snn93Tv/0/tC+mJdDiURji18wqIiDCvXAL23qaZoT1Mas2sDXZxi6WqGsR733/u3jyyaf+lWreLwAPCSEu072F7wX+tT+tsTKSzZ2Iu3ge2XiUO7RIUiolyOghV6CQhKpgW68xQXPTTQnKIpD0GJKQc5c75PSZUaPReHL2MQQgJ8GhCRUMEzg5kQzHEyTHdB3bx9NHomkpgZSSkhiLQtFgaWjIgZqEmADE/IGRMUKwyZII6yAKEOvu1CKG5gT6BpyAuVPcHsyZ8xJvIabiJRIuIjhkG8Xq5oq7e7eYNwvmh3N++xNPcXhvl1wo6iRQNZJXbt7mO973nTy2dZn3vvO7aG6U3HtYsvnokP0venpWkpQZGw9coeRzKAoMhoZzaGJA8xwpM7fG6oWEi3sQxXBhDIsD6AEy1CBv4+tbvPOi5nd+7b/if/on/4RCHPH078bUWwY1DohRia4aBust0VtHZMfnOPxkjHokZ3HzhHbyKqNNx9uvvwWWltmFmtVGINDjhQv7PGhBNRVFtCAdVaxTEZhT0UcTUSGIiLGuJVeCkjkNEkuDwlCS4GhIsUgUhBgt+pSsAE2LRjJhRYLB0mONJbCwQ4S4gPCOGEOjoC/fxZwGE/pIASsMkhQK6CkIccrSa4LV9GWD1xlzKxjrIQqHdwmhzPCRZ+5WbKcK29bQKHQvRV3aoXx5jvcJQQp07FjoJb7voG54Par0DRHeEIIVQvz7wK/QWfr/ewjh9/7UA3wgIGlIMcQMWTImpkFShhV5L+G4XGG8oJ82eBxbKqbPhJyIFsGSggEbOCQpKQGLDRrrFNZbWgXalyAEh0eealozszWXNjTggBKJxAGGNUokBkWNw1JjMaxQRAzwjLB4NCVLPAkTvrwXcD3DahlInSCJ4aRcInuC0jX0pKA4sWRpRn+YIYi5xjkWvISnwvISyYEga2eMb9eMxyOet/Cp3/s1Xmg+x5ce/RqztkS6iOrOGPGI4PM3n+Ps4WVu1S/yzf6DPPSOt7I4mjHYAJkOuWxgtl+yzGArH3CLgpiC/FRDrfE21CKiveF47KJinh8Dkv5EQ51TUfPPP/3P+Xuf+V+pwow7iaPZoDM2LpcMEo29G1P2Isy0R7pIOVk4Ts6dsHo4wN4MLo5hUHNl/Trfd/1jsIRFqjhBILAMpSEOu4i4Jt9KyYUGFIItUtY4OnSYBGSk8E2JzluUWyGEIpMpq5UAUoyJ8RoaPMIrFnZBnCgUnghH0XiU7qMxLGvQKkbVnkhAcBJpJVmSsVqcoOIh2oIylr7R1LXAKIXHUK8UQkQkNAgsLjiyJqYtAq0UeKlIXaA3a4mjHqER6GCgFd0nzcl6FbVqqZ2EspteVK4o29cnjm+U5iWE8Engk3+mxgJaFjSUgKZ2JanaoGVFUy4ZZhm91GHIKds9Ap4tMwRKFjSkJFggPp2lG7+AKsM5SdQo0kRR1TVGJSgvKFxJGyvu7Zdc2siAMbAEXkKRADWWmBJNICdCkyExRBy5OUopJlR4bpJzFTjLQHedGZkGclBKoHH0siFiFZAOsn6N1idI45i5BZtKo8jp8xBwxMMbJTDmaP9FZv3AK1+5xaUrl1HuEySvWtLBiDv7U2S+TxQrGiN4tRjz/T/1Y/wvO5brF8+jhjOOtzQbGShnGYgez720g3ggJeQlFS0WyyGCW58+hruODzxwBpGAuLWC4wxyR9ne5fs/8ff4mc9/luWahQ8OwR1DA/Ft8EpwYXyeZ0/2CTc1cj2mfnzI/M4evLrgrVcf5pn6Zch2yZ3l337/x4kPRvAwnGQJJZ4BgQu7GTuphonvImFIwDJvIjKfEtcOpyzHTUGWKZrGYunh0KQiRgVFEBLRetrGI4yGIEiEBKtoRUukFAOZYMtAaAWRlrR1Q08fAAXIiNZsIquGnmmxoUBEXcBSWBApBJZIDbbSaGnRWJQeQiFRSIxIENZTS0+bHaOjgrYZUNuUKLJELAhB4WwPvTMgrRfoOYRW0NYNpQTVjwivQ/e+KRhWwTs0nhEpKRlDlVKxQCAZZT0kghE5GSkXzHkumgeRKF68fZs7e7vcqw45Zs6cJZWvME4hnUJYByHQ1C1aKmwFvgUjI7RQjIYj9u8BbNKZzgs6z7RE4DBoMjJscAQCEYqB6iGCRbFE0gAZBSXZAISHUT9CKoExBhEEkQaDxqiEuhIEp0iJkMpzxIKIPp3vfIilAgpONudMh5YoG7J7c0FzokjiIU2VEukePRPTiyJSDaiGeDvi17/wG7AEve8wvRzXCuLEUPoWk43wdU5CfPpcET36DETMw5d3aGTL4ril11unvLlkf/8m+/mSn/71T5JPJuDWSd06VJJ8kHdGdyZgQ+LykjgL9JzlnM/gOCAXnmZe0Ls8hF7N1tkha24ITUZNS43C0UV4R2kOqel8mWpF57fmLI4Es5MSHyzBgxIJ+AxbZwg3xNuMupaUtcd6f/qOBKF1NHVDVbSUSwhtQlN5jvaPaYqGxcmc0Hp8C7QO2hZsoG4UZePBQVsHqtqzLBqWtaMoT+2swlHVFVVZ4axiufI0rcZ6SeUsrQt4KwhO4K2AoHDC0YoaTItQDtWF9SHWmFQjlIcAa5MxUskuCv5nxBumeV8PhFKdX8EMmDFGAZ4EQ4tniaY9XKLTA/aXDW0h6Z05w6i/SVMGojZCGYEnIBtH3QTqdoqOaypnwBsoNNo46iIQ6YQ4NXgXOJrm3HvpmLc+cBaBBSyeBsuS1gU0Aasa5pQoDKHpE0UO+E06n3eFJ0cYiM1pxiUYmsZzbmOABuJJTIuFJqUfBQQFE9SpTpd0fvMYTcMdnufKzhoFEH/TNqgl8VNXOGde5Jdvfh1G8Nj2BXZv3yPejFlt7CHHBc/tH/PZw3/G+9/9YcbRCKoloWnwSDbO9JgvjsgQbDHiGA/zwPlBRF8sacuSPn3YDVSrOT9f/iY//gs/QvbIhN0HlnA20A4t8uQCo+YCB+bLhDM16Wc01xdjbvcOWT0Ie3KXfhoICdxYfZ0oWUcNhzyRPcy57YdgBH6cI6Ql7kSNrOdgfDoMywzulTSzhJ5Zo4kLAi22BR8kQQFCEYRAaEvtKwKWZVETRSneCSIDENAmwntPsxI0q4pebgh1RS+DYj7DY6gSUAuHN465LYjThqap8KKHs12K0QnwtWB1YkmzCIzCeU9ZlDgczgcK2xJlDuUNoRWEeQBtaJ2DWOIcOGcRQoIPiKrF5xaZGIbrmuO5ZbmqqKV+XZr3TSG8bWVpp5LN0RrQUpFQsSLCE6PJWk287oGXqXvrCDaZli2RGuCNx2EIqwTnAipohCiI4hmKAsIaSmYEYrzUyNSiUYTaoYREDHoYnfPM8y8zmGyTjwI9aYgxCOVpnEQQU1MiUQghGbKg09TnuHW0ZBUNiaMUIS211ujWo2XLDId0Mc28QA8EwygQ0RKjWeGIkGS/H7ms8SzYZouCKW7lOJ9f4fy7RzyxtcmvfeoXGDctv3h+l1gL+vOYPVVDaCh3Ur721xv+21s/yif+2TP8/f/wf4S8RFAzbjQq7uNXhj5DHC1tVXAuHnC8PCE9M2F6OIVDi/3qPf7Ol/4xv7rxJDfefghIuAlKDrCfugH6LCdf+Drb04u4rOULHz+CcER+CLqEO4eBXh+aPpAEPiIu4a3i33j/v8NDW1dhLGi0YYBDEYhYQf5aLjSiOiog9PFaEWRD0B4LKC2JVOe/ei879wSHRBJIkL0+LR6vFFIpnGtZzQvi3BCsZNgb4nEI41AykEQC7w21nZCurSNxjIOmJaBlxKy2hEQiHBgbSFKHyjOO5yuiqNOWygYSCSpUNFWDSBIQgSBa4kihnETF0HoQbQKxoo0qjKsB3XEFVECMYihbtPYYrV6X3LwphFcFgclzVuFVQvBYmaMZU1Mw352yvrYGq2PoKWI2aWzNZnqer9y4x+TsJlXr8K0CCeMNSMmomZIjuGccIZL0peb4AAiahasZ9GKKogAZwEUMx5dpHUz3ag7bAusLVCwxSYazhiw5g46gH8HezUDTnCUVl1H5w6gGygbydcF03lCdtDhdIdc8AxVh2prDW3fY2h6y3GtQxYiqttw8WLF2Zh0/jYlVyq2XZ3zgg9fZ+8IrXF7bgs/egaRhcu0af119lIdMYPfWP+V385uEJKLoO1KXUE4XVFcDX/a7vPiTn+T7Ln+Ixy9vwTlBvHkRtMOnNSsUJ7bhYnIeOKHWNeVBQW/ZAzXjHx38BJ++/TQ3rp7AMINVCst7uM/fZTPe5MGbOZHus/jIITevxTBuYTWhuXSEbmFQQzqAURrRezLwjscfJRmO+Kazj3SsiX7K0oHBULBgiAcWsNIwDRBFLBrwmQXhCFJilO6E1AVEqJFVRZIFRLVCb447dkbr0H7ehfdND3wg7/fBa8gchAIQ4CXeC6SqO3JGlGNFi1QCpSxGpLhWsDmSCFsjTQqtpfUNsm04u92H5QISDQPVEWUSTUaEndc4ByYCaVpCGwjBU5QCqRJEK1HK08Y1qhLoRoE0oIcQzzsiSit4PeHmN4XwSimwt54nXPasmpRe3OeVW7tkPcHl7SFFDaa3Q5dfzYn0hJoKpSTFYYmSCdJAOoKjckXR3mPg75HrnORIEDZhjxkLl5D6ET0dYwtQxAC01hG8QrYgRYwSMcqMkQaC7cbd7DaU04b1iWPUv4rlcaa1xJ6AFzCawGy5wvQGyMRgNMS2wN65y4MXE3quJpk6jMwYDAcQepBeZBoEbgjtAt75tovMX4aLFy6xmjl677wCEqr5Ecnued6++iu8c/l5FtsZz7x4F7meIVsPawvwCbd2Ag9vCX6j+jTXe/8mCk+7u8JsJgwThaBhpFMO2WeTiHY1JZEZYtXykrnLjz/7q9x43EDch+cLWNyA1NFfnufM3ogynlP/Vc9xv2Ha7iESSchWTDb6hKqhV9dEEbx3eI3s3pgPv+ujbK1vMlg4WBfcmoG4DB6PoWFEAGNgqkB46sp3Pp/ySClRSmGCwzYtIUDSa4kmElhAVgAemgx0ApGkc7s6vtfpiwXjgdtgM1DrSBd3ZgIltlF4o/HBEUmomgaVDajdlMyswHsaMqLYgPXgKphU0ByByRFmA6iBBj0YoOlTV1OCAd1zxKFme5gDPZ7/4i0uPjAgNApUAN1F1X15xHCYcbRsUPo1F+rPhjeF8DrvsVFORSCPc+4dH3H+/A41c6Z2Ti9ep/NFzyOxQI70FWc3BMNRj1t3aqrVDGVy1qKYqF7n7OaE2Y2XcQ30BoFR4tGDlvmqJTiDVZ7GlxgDJpa4ICid6PiWaMraUawWRBps2XJmM2Fy1kM8Z7UKBDPBpz20AN8GSjUl1JZJDEtzl6PdV/kLD4wgr3nhS/tced91eLWGXMH8zinNsccobNN4CBk0vqMdHlcgJ4qmXaKCo8hXxBbGa2Oe2HuUT3zuqzw06fFyBKuvG3iLgNoj9ZLD90v+u1//CZ545Jv45mtvwWwIOJ4zWBvyrHsVexxxOT8Ps5oLcgSqhe0F//Lzn+Xl6JBmYwTlCo7uATH6iwXbScvBA3fwfcOyf0xIDP1JhmuOAPDVgsEAdu5lpP8i49pjD3JtcIn3ROdhP9BsDGEtoSe6GFEfMPRQzEE7LI4WhVcCGUAi8E4QgsOGil5PE8UKeuaUVpgAKwIGEXVn81QIchz+NI/twKTUNMQY0CkgaUWEQQKeEAksAiU0FS1RlHWms0qxWIQUKDlg6ueMehmNtwjnMFFKR9wQdJnQ11hqNXGSY0/zFIi2+/gZV66vM1tUUNXkvS59SQCdjpA4RHRCsIHXo3rfHNHmEMBntORIYpyyLGlI6NF6BRhaDHcocbQEphTHxwwHile/9hy7z+0hVoLlnROq3TmrWwXzfTicxhydeG4+f0Jxt2bYJrBcEdoa6WpCXbKaLRDOInyDkiuEmAFzIt0wGUm2J5qdLcHGODBMLaNYkiaKxCh6PY9gRRLV+CoQO0k7XdKXlqhaQr/PanrIaDQBcqg0HJTQrGB+AHIG/gQdQTwAozuzfLUC64CQUDUwna9Y9TXz84KPffzjbNwyqC+VFPcWkC/BClAK31QU2xL39h7/5//9c5CtuvHVNIBg0czI+4o87UEbQ9KDSLMKU370Z/8P5jsN5DM4WsHnLOPP97isL3Pv8YKTx6bsbu2hY4eooJ0VbFwAmcLaEvIvw3uOr7KxPMu7z3wLH3/sL8FJgNBHDTfZn3dcbK0hQpwGZhTVbIUXksaDFwEkSAXCOTQCYyTRwEAOmPh0xOQ4EgRDIKLF4cnxDHCnef+AwhHwKNxpu07yX6OHlrzmYXYcqIgWjyDgEVgyLBktgkjmLK0FGdOqPrXv4csEWn16cCe4HV+go4QEuvwzp3xsEUvKokV6gUSilCTgKJeLLnnnPa/LZuZNonmVlkgUzdLhcsFkOGKOZ50+LhrgMSwpOMtlJGuslrf4uZ/9x5QHeyxuKuLwKGW/z507X2P73IibhwvK0vPWd72dl++9hJSBppqRJQPe8a73URbHKK3Z3dvDDDSJzjja3+fChR12ds5QrCoeeORR2mpJ7VuatuHF4wXzxQnTco+14QMI1+Pe7iFnNvvsbG1z5oEHeOXFr5LmmndefZC1rQvw/HM0QWJVzNHTu/j9gI4cY04gsR05u1ngRMDphIWHyGWML3TFEMlUk+ohQTq2zvQ5efl5Bs9s81Pf+gP86Od/k/96+TlO0mXn29UeGkexsaC8mvKbn/ws3Pqb0HracZ/p/iuce3DCTm+zm0CqHOQRXPB8+K9+P9NSoa8n2C/dhankzOY2s0tznr90gKoV49WA8fYKQoHZKWgGwF24tAfnXxmwMY9467c8wd/9we/GnERQBHjoPJzdYSk1Ry9DNoR05GmpETSssKi4RzEHH3ms8V1eFY/wjiQTiFx2/hB74Oag1oAlihGdQNYYNJCdat2u0qMrCQnECASD1ypOUMrTaUpP3TSoKMESUESAIziLwxGQaCGRIoAXJDqjoEKFAS7kGO85uTVjPHKw1gCBQIMgBgKCCI8iUKEIBAKjtT5hWuNbhy0aiCOSNEYQgQw42/6J8vGn4U0hvMFD3a7YylMCihLBmD6SCEmPgEcisSQcf/k2vTjmb37gP+LZT/00XzSf4+mnv8gtJ4lzz1ef/R0KdkBkfPV3f4ogWlrpULIlMpInP/MlDua7DMYxVVPS38gJrqG1FavVguvXr7J765jBeMj86ABlEpJhzt29KTIxRKnDLnKEMPRijwkrmpVjff0BWM4RywXf+e53s7qxx1Bp7vQGfP72EfEwJevHZIMe2k1JXMP162/hPdffyyDvk45zXJCEtT61V5zszdnkHKLWJOkau4dLTqrA+GTMRvkd/Mf/wV/jN175OJ/SK9r2sJu0YwfLhqA04h0J91TLmWgbc5gwEZbaaqycUu0r0pdOWF0o+Qc/8g95+c6r3PuLNTxbk9/eopgtObxeY8yA7CSCnmH54BFZ7OmthkS3Z2RbcPEr57myc4kPfvhDXB9d4VqyDssJrGXw1hGsn6GdwsyBHkFyAZysEVT0UYBmb7lCyx7Cha5EKABSEIwk3oxwdg9Yp2O+tHR5eAFoPC0SA0is9V3STVgcXZSaILoqJQkyhC6AEQTOZYg6I9Fj5scVSkqapsFEEGkB3mHiGC8EFktA0gaBCRF48ErRRJL+uT7VwQHJbh8mMcJEf2RcS2o6OprESkU8iLhz75BR1CPLErzWLKuaXk+jpELpP3r8/xveFMIrkES9mH2O2WCHcrZkYxiwlFigR8ayKoiSIRuPaXy1JNzWPPK276HfP0999bcJr+5y8MoBbZWwyJc00lJfrKmKBXWoUbbFW4dTgmTQMg2SJE0IvYhZWVFrgR31eXVvFycForhDnAXwJcnhtCupW3jMyuBdiUodZr5A2gKJ4vDwiNgHkmXBT/xfz8KioS2hefA87YMDqqKkmJbEUmHiGjWzPHnwFD/26Z9ie/0STWX52Hu/g821TXrJOa49coXizqKr+ZOGwtbE59Y5PCuYbNeU/ojHDnf4knqSe6GBfgZJDVpAWHAcFfzwr/wiP3D9ImmdIXNJHM2R45isjZGTmH/x1Z/nH/3wD1N/a0y8ExH9hmYx2af/7k2W6oRoVuJGGfm1Af3xhI3nSsYvpbyj/z5Wt1u2z72Dj3/0o1ze1qReg+jDeAsWY9Bw76sVTnnMmkLkNScHnp2tERrBkhqBwMcxlbBo7xFWIFxDIjVqOwZalD4HHNEN1ZSuoCQCAvK0PrItBU3bkSp9CEgtQXm8BaUUrfNIDVoI2sYSq4zWK8qqJjYeJUErhwqSelETxRJrK5wQSBMhI0nVVqQ6xXnXlRJqRSUV6XiMO65QtQFjTosZNCWelPr379c7Tdu0rG2uoVpHXbY45YmiCOdbnHME37yeeNWbRHiVIE5zNA0JMReGE1bMsEBFy4Q+62FCTcuJP2CUweFyzkAPOPfgB/me6Qf4yeqn2Nq4y8EXfplar6FvOXr1EmMVjRTYRjLPKuhJ7IajyTy2LtmVN2C9h/UCNcxx1nczdFtjRYVxLUE5fGvxOJgofKMg6mHLikwJkJbCzVhVFdY2nOzDtUcv0CaCm8URjTxAC0dddtUvJk9OI6j7oAPIZ8B5Pvvbv8HjW48y35Oczy/xPW/5EI/tXOdi/haccCxtw8nCclIsyQrLv/7Wf5enf+HvMlM3KdYMbOsuwno4ZXe95mc//Uvs7q/4n//Gfw+/dxcpNykOBdnVi/zAf/I3+NXpz7DzPRu42w17T3sWH56DWaNdtKwdjxkdxGyKIdef2WFOk0ukAAAgAElEQVT73HnGRzt813d+N7nbYJq1zOwRWxt90ryBWkGSgC9o7JjdgxozCZjIcmt6wPr6gHFvzOGsYTKsTu2ojLJeYbwmILqyAiUoi4LNnSEtexgWwIhuqM7pIsoayMEl0BqKY4syCid9F8SyirouUZGkaVt0pKlLS+kg7aWUrcUkMRqFUo4QfBf8dQ15X2LLBrsoEQgUY8rakA4jyrJERwopJba1BK2xpiUeKRbzGaKqyNeHp0USEYEeDgUEtJAILbGyq/kVRpJmHTdhtlgRxQYh9DdeqiiIQIg9Q8YclHexUjGM+yz8kotyiyVH5HrA/tE+5yfreI7ZfqiPmJ+BV2rEwRHf867v46m7X+TWwXPI2RFfOztjPyqRyhFcQ7wsGRYGOVX0RR83P8FWJUfbFX5qqRWsC80hEFqHiJYoqQmtJQqC1imsA11ohE8oFx4HNAQEDi0dwrW0As4/do50/Qx39/cpV5bICsbjAfMCvHWYOibSPUyjURFUq5o41cz7C77i7lI/HLOcNfzYp1+hPlry1971l3n4+vtZO3uZcT5CrLfoNuGqf5RvvfxhvvCzP0zxkRIaC3OIemdoqiNe3bI8dfy73PZfZzDqw6sVicj4/Jc/ydeXXyTfXGNxp+WWsbQXFfL5CRdXayQDQz8Zsf7AGb7jPR9jO1ljlGu2mx169jKq6TNas2ynA3pe0pQLhA+0ezNWA0Gbj4g2BMpLiipgB5JVZAmiYWsYkeBQxBQ4dBwhaocUAtNTEBxrvRGcFvV1lNXOxO581QKIcQyZzj3FsiAf9vFSEGxASsNsXpJlPay0ICVByC4IpiVBabSBIC0ojxMtTnQlnUZbWipEFkgzwEJ1WGG0ppjVxFlE6x2VbRnoGGclQgcwnn6U4upAW1ToLMXTsdsgRuKxVrKqLK50rI97HC8OqVeO4WCEqSxF2SJE/fsLCPxZ8KaINiPANQ6DZJymEAQL22KXYKnJmTA/OSSbJEwpWRIQiQK7wsUrkjOa6k7FRfUg6/Y8670Bjzy0TTKKiPyAaDVgtBqTHSZkhSZ2Ei1BK0kcCfKhoInn1MkUhkuabEo7qGjHFn0+phw66txRp47BRh/T08gkUIQCN4CFqlmIiiYK1AGGW5tMC0sdFKgILyTLukTEGhkbvHc03tJGgQJLPMi6oEhp6M0N48aw3Jtyb3rIlIpf+53P4eOS44O7uGZGKxecNDNWRyXDZcRD589C5KECKmjKqsvJzCOEiDmsl7CeMri6RrQdcZTNmFyZ4Lxke3ubOIvoXexz7W1bbGxGmKJhOxrywXd9gI31hxBmk2uXrrPR28K2FjWCaK1GZS3zekphAvVQMRt6zEbO0WrKUhSETJIMU9I4I9MZEeK0+llhsTRYggx4BXme4EUFUY1XjrKe413DH40QByABb5CtRgtDHBmatgIJrglI0eWHRQAlFN56ROgivFophHMEexpVlg1etMjfJyUKPAL3mu2qJXFf0boSpTTBS5x1aKm75TnoeMloAbFARZpmZekCVhKFIJymkYSgKy2tGkBhpCExMQJwPiBRJFHy+sTmzfCPxt7+xBPhtz71C4iNjOK4IFobczy1iDaw0zeU05pe31D3HEsqElp6xJw8v2TcX+Nk94DcDtA2ppoX3O41vDi/wWe/+Al+76vPc8sfcK+syNY087BHIypC3KVRdMhxWJIAq6aF2xJTS9I4Jmpi6sMK5yRZ0oc2UJkCqxpEH9SGxGaSZeLRaYOuYOPRqzz/9HNgcohUl+dbFmBasBq8BO0x2tDrDajaEiMMylqMl4gQKBcN+SCmdiXlPIHM8c4La7xn8yzni8fQchvVDPiWnbeTTuHp+BV+6Kkf4jPFKxTXDsl2zlN89SZRPCa86njrzXW+8wPfy3Ue40vP/Dr1Xyx45tkbTPox5dRj0zHv+dC3sZGv8cjmQ6zpTZZ1SSM1aT9jc3yWc8pgZyXKB+btFLVtSbVCDi23ixVCG7yEtB2BG0Iu2Ts8YLw2pCk8/Tw7jQ0HMipyPDO/ZLby9KIYXcOyOYKo5txgk0DnP2peWw9HErA4QDPh+ZfucmbnIqmOKVYrGidoy0CcxTjnwEp802LSblGEIBpCCGRJTNXUxHkE6hiju7BXS4YmnNY0OdRpkknhwUec7EMU5/i4W0YnDgKMBFmi5QLlDLiU+rgkPruGJSBYoVgAgUWRIlxCPVsxGg2p3QwrIUlyFosSqzzIjI9+yzfzpSef/ldajP86ITFZR96PooR63rAqG9IQIU1C29Qsdy3JhYy+0ThmUFWMBwNoBOPL60wP96EUVI1nupyzeWbMRx97P4+PL3Fj71l+7TNfYpY3zOcxcgzJ0uNwDMaKxaKi1A1uEKgekwThOVFFZ5cc0VltHIMy9O6m5EtFuVwxeDnn4mAdD+zdO8CpnDu/vke/N0GKiMKUbF3ewc4rdHzMkS5IhimxSqkWK9L1ITIYqrpFxjEH7QHKafpbEc2sJXKSWDe0K8fTX32Z2+4O3zR4hSsXLrMoNO9/3zczf3LOttzm4fF1Xrqzz3N3DIWZQtonWsBqU/N155j91i/yEz/4UcZ/4VFm6xM+9M1/m9FhTT2bUQ4Vajjm8Xc9wvG9GVE+5oWnXkA0gmsPX2J2q2Y5gVe5TdvMuP7oOnO7YhANOWLKWjbEIrFkVDrGoImQDNZHtN7Ty3McMKMhRlFSImlZk5vMyls0wdCiGY7XkKqmwJIT0cWNO5+x02YCTUZpay4+cJFlo2iDZ1o6Up0hUkvduE7TOoGOI4LwXc4cgVYC2waUVPjKEum0W8sMQaQjhLY479FCEcRrlU8lkorx2hoHByUxEUJ3/nXVeNb6gi6/GyBExHmKOynQ48Gp6GtkkEQ6oqhbhBTgJEmU4qTHO4+yuvP4pXw98ao3h/AKH1BJzZ69yU7+Nqb3KpTSKBGo24Z0NMC0goO9Bf1zORkxjgqlE9zxAdKA2JBkg5h27tgSm9S7x+wMN7i6jHh78ijjjxmesr/Fi1/MeOFcil55UjReapyx9GKBKzyq6Yy0yBiC9yx8CR76k5S6bWneZtmr5lD2mTcttw+fI7UJvm+plxXYHQQztKrRK820qDCzEuUazk9jVqYmCoGxUCw/e0giHdIu0WlCmxom5ybUokXG0MxajGyRUUKjDetra7w0u0l2x3DtWx/kf/v0f87f/rZ/QP85z3e97S8zTfeYPj1lfxSgWGDOXCTcWWKvSvyi4Zd/+hf4L77l3+PVWcnNDLI2oZdvUwwbknSN+Y0+8XpKVTZcefhxmqVitoSw5rnnp2xc2SBhnYBlI8oomSFxWAKVMzgVYYMHYXG1RCqJqy3E4LTFu4aVXJGIE/qcpeAYG0OwnV8bNymRMkxnc+q0JM3NqfHZLV5kyIGUICV144lUQnCeJJKEYNGiW2nO4xEq4GUA7zFIjBbdUgu2ISIgpEMSYdsIrSXBd0QJFWnatkIZhTgVPi8tXqzIJz3s3GOsAwPZIIHmAKJdUClt22KyM7TzAkVDV2afdcwpa1ACmtCgIt0trKhBxwonKkJowcffeFVFQgDesmkGUAS08qgkYJKUQpT0ModcaPpa0lQNJ9WSjSRivrjN+MoITEKCpaJmOEjRbUH/oRSfCUx0gTwIPlJ9hHfot3BjfIsf+Zc/z3xsoS45PqtQVZ9Mtfi0JMo0rQ+ExoOKqIsWnMPt1h3p7iRgsgEqjln0BIwN5aKBVYAzXS4yZCntckHbzCEbwwMVda/HCRXFdEnfG9RKEh1aihOD8y0q1YxnCcVLJ7SVQOmIOERkZR+ZKrZ6muzAM0kfo4pv8+zTzxBNzvO1+Q3+H+reLMi2LC/v+61xT2fOvJl3vrfmoat6qu6uRsHQ0KhBCCGwJSMcQliWBVi2wy8KW29EOOywHI5wWH6wAiQFIdshLCRoBIiZbsACmqa6q6u7hq6qW8Odc84z7nENfthZbSIsiS5hOUrr5ZzMyNxxMs/+n7XWf33f73tAPMi1uM1ffuYv8/ynX8AMPfuPB07v34E2UC8si0nDr/zqP+G/+q4fZH3HMX56QrxoCMpQeYUdZSycY71XMzIpyUDhFewdHTHbzUkGQ46Xp6zrJV46Htze5rXbexRXEi6S4UXCQRWwXWQ8khx3G0LZobSgqhaI2KHzjrGouEDK3fgKmh3SROFKgXSKeuVphGe6NcU1G2IrSKxG0NGfoVgaFLlMOOhWVKsFGoFVAkdH7SJRxB6E4OjNDCHSIvHeoQjIKBHCoVSgaVpiaolCggsoa2jbFi0UhF6eiRAIKZESWhkIwuFdT/WMXQtJRi//SjFpwWa+IB2NCCEgZCTiEQq892gpaX1PxkxkhhO+PyYVPeVUCPXvnp83CsGmtqRmF1aSQSNwE826K7lcjHGxRK0CeVIgTlrqjcQ+kmKuB2CNR9AESYgSo2AUAi2Wty9VJEPNhJxs/wnOrZ5k+3IgXl9xePoqr779Ir+fH7LcUnRNx8BZVvNIKRwda2xmEYOIFTnrckN0YEyLdAFDQMsEE3K8toiBp6kSqAOUdd/QqA1CrRhkMMsFq1VNMgDdtagMxGWo9hyxgo4NZjcQGolYj2nbQGwjsnU06SkHFxYcX+iYlorBMuOZ4VN8z8d+hAevPEtQG8Z3Et4/2uYvfc/38XNf+lUUiluxYTy9zPL0mPXKsrk25u+88b/xFz7+1zhZnSBGu2ijuDgbkYQAE0+7aijbknJhMEPL6JymrktIJUW6hYwZYhw5dS2D/AGqec2rJ0fs7p4nyVI2+0doJwi2I036AgihReWRQgckjldYEzeWLTsj1S1x2GN4cYFxnnGyWbBbjM+AcB1QnokWp6xDjZOS1CQgW4QA3wS61mGVIVES5xwuBmKATGuwChklqRGYRCB1B8KhkbhW4BtBLCVCerTSSAtd5wEQMiP6CF5CEBTDjHbd0ISGDAutBn2+p4BEgV8vUZNAEyQWT0pJiIIgBF5KhFV0OHzocDGQaJABvPD9h8W7GH+ibrMQ4m0hxFeEEF8SQjx39r2ZEOLXhRCvnz1O/7jrxLM9TdmsoNqQZZqubiiKDIFGiLN+YOcJ0hNUBDJ6GrFgE2uEF4xVgYiK8iggSDEY3HDBejRnPgioS2PCKPLxZ7+PaTzPd333d/PE8WUGt1MGcsaqm0MmKLKCXFt0iKRaIUPvHDQaVAhYKaCsGXWRSQcToVCuQ63msDyC+Sk6NEwyyWXTca6rqW/uoU4r5DzSbc4Yww6yAUx2LPlUQeZQaUty7pRmch+3c0B37hi2Bef9gGQJl9WIP/Ut38rRTUnXDFn6hrdOVpw4yenRkk9+8tvZPb9L8qaCriUzI5KoaCanHD285Bd++9NMRoKBa9FS0jSSWFrak0i7jiRZoDinGG8ZZIS26sgHCWkWkSJQZAnKSWInGNoxaTdimE1YnpTkMaVICmIUWAz13FOetPjKoYGIZ07JZmUoBufZBMm6a/FGUIkGnzc4aqSFNTWSAJR0uF7iiEZhqV1DEJ7gOoJrwbcYGVCy70j3xy0BpVXPYtaCdJySDDKE4UwIIYCItoEkBSUk+H6vHH3s+8VSEWLEC0AJpJT4EFGpJUaBq7rekijfKSON9v3zEHwvQonxa/d3v6oXhBiIsld/KSkQMSBi/Joi+usd/1/MvN8aYzz6I1//LeA3Y4x/+yyj6G8B//W/9goCimFv0+L6OV79yn12n75IG1saUZPjOW7nbGXXWDc1Df7s3yFp2GMoHkCYFFwNImGYXeD0dseDV7Y4EK+yxyluOKOwKX7H8/jocQYf/Svc3OzzycemPLV3j6/cfI7DD6W8XWlW8w0DJhSZYVGu8UagvcVqhescVVWzNRmzrhqUVEirSfIEGT3eeYKQ2ETRuQ17fsE4AzuC9AzuLqymaR1pDuUaQtsiEyCHwRbocUs7h7QJ5EvNlfVVLj6+xc5oxAevfgcEyTd/+Bx1tYVXI/LLOZtSMlvlHN6Y802PfANf+uevwicse0d3yI1Fqox79xasX6z51d/6P/gPn/0B7s5XHA0yXFBkJmezDFiT4Yh0nSWUMLoQuLo1pGPNyXKJcxHhNqRJSl16iqSgmA1JJFih2blwjkMcKkRaDCpRpMbhabjCLnCNF+7fZb2y6NSRF4rKVVjtSc6khAMzQKOpOSanw3CFhpo6tqgmJerAqlr1eBwp0Yk8g/VL1lVNojVGaugE2kja4HEhEiVE3NlONiKZAx2YDLM9xa09JhraLoBRBB9RqkWqDt+ldAHUGeQ9yRLYBFArMHMQIxAFXkRwkUwrKt8i1QTweBcheEDiHSAUSWJxTe8uMuodftfXP/5tLJv/PPCJs+f/EPgt/rjijWcyN+4imPHE04/zwo2v8sDDV+goUXhMElBKkaQFQnqO6wWDFFLGxNbRNpGujOAriixHGsGd/WMu7445z3kY5HgMy0cVN15ec/mTH2Gr9lx841nKw1t84K0xP/UHf5/TayWjCxPWiyFzjtFkdAuPUWlPPwiBbJhxUm7IBiktNXQRJSU2728QqcBYT9s5JlbiqkAL1C14B7p1jAx0cxhtgU6gFmc7pwhmCR8Lj+F9x/ywobj4FN/48b/C+64+TIwpUQtMEEzMlLIqkbZPD+huex6sL3Hlqe/huRe/wrL7HPPNKaXZhZsl8unLtActP/bf/7fsfG/Dt37bn2NnZ5eDsWInm/Dq66+yubHixG04f/4a4yzl8jTj4PZrNCvBwVFN60oSVTHc2SbmOwjRsjjyWAzr9Sl6WCKNIxUZjetQTjEZJIz0iIbA3f0Fjz56iYOVQ9gWKyJDPWGEIXBCRUMXM6KQFOwCgTvLmiQfETwc3bvDZHuENgnKe0QMyExS1xXTrIC2JtGC2ge897h4tuQtI9EIZBbpFcSK/qP0jLst0168sQjoIunDFKLARzAxEGI/S8bgEaInZLi6JR9penihARIaEyh0rxfTqkfmEAQacCJSNg1mlPRS3bpjNEipYsB1Dp2Ef0lx/KvHn7R4I/BrQogI/HiM8SeA3Rjj/b4m430hxM4fdxEpJT5ahLiCZof91+7y6INXaIMnyl7TOhWW2HhuHh9DZnh0uoOm4+TgmNlwRFgtKcYZbdXRViti2HD18lWg5P7hnMEkp3E10ioefPISJ7eOuXN7jwvT80zLR3ni4R9mtv0+fvK1n+T4Sytuj9Ycn6uZ78xJTcFAWqJ3FNbQIUhIUJVDaJBKkGiFDIY8G3I0P8VXAb+CUgTsSGKSAAmoAmwKKodFCbMwY2yHDIcDzK8m3PbHpMMZVx/7TrYuX+Xh7/0wFBcw6YDTEweJIUsdvg2s1YJUtyS+JJEpIStpmhXLt+/zA5/8AX7vtz/P/FzR78MnOeGtAy488ABhveR/Pf5ZfucXX+d42XCYZ3g7w7mOQToiv5hTtg3Wt9y4eYcHLp1HVpFBLtEDxXRWME62efrp7+B0XZLMcgoz5dp4m+Vbc/J8iJeQmRQRPMo67rpT3rCCEDesTxpWrsa0ikGRsLjdMhZbpHlB7TRaJdTVKciIdglUkE8CTlYU0ylGW5arDTu7Oc1mxZYsqPKIRVOHlrLqMJklLRJiAO9buqAwXqJaARbWZcUgL4AR7yyhSSOis3T+Hf6zwMuMOph+fglnxSVE706yqle1Zed7bySWfKtfl79zYqxlCx68ltSlY5jnhNDD6YQA7/vjonyY4eLZ6/g6x59IpCGEuBhjvHdWoL8O/BfAz8cYJ3/kZ05jjP+vfe8fjTu5evXKM6/c+Ay5yeC+IvoBb4QD0tmY2SBFscbtCYwbcce0pKMhY9kh2yNSClgnLMt9YhKZ7F6F5ggGp/SKmV2qVpNbS8WactPhrWKqJN18w7oKmHaAfRPapuSrJ28Sk5Lj8g7P3/gMb6vnefOVkip2JEowv3yKJqM61XSpoJjOwETKck6QguAjdu5wBEQLiU0YbiJ55Ri5EVSS0cxT5B0bdYVv+uhf4gMf+BCnpw1OX8MlGfkkY3CuwPmWJtbUrSZVGcJldE3LwG0w65LG7XHr/qu8sf85vtzep6gPSaTnwjXYe+EWdfcQP3f7DuurAuojeEPBsGL80IDi+SP+5vQCP3zxLscvBpIRVA1szSwHq5YWSCKotLflzgZwdZwyd4FVEajVDjcWGq8ML50qQpawPikZTK9zc/I0pW/QicR62N3a4sEnvo1Lu1d5cOTpUiArWJx2tNSMdkZM012ia/CtQETDwekhs60x0kRUAnSOarUieMtkZDGFxIsTEGtmaCo0Yy6yjiVd6/EIuqYnemaJRktNbCOibSm2DHVXkRoLXwMAnnW0naYr+6yqEAOV7zOMIiCjoPMerXoZp190TCYCsnAGcTij6qt4xvKIOBqEAxUk66UjOIVNMt5RjBVGUc8XkASkzfnGT34rz/3/IdKIMd47ezwQQnyaPh1wXwhx4WzWvQAc/Ct+9yeAnwB45pkPR2t6bZ9jRtMpRhdmzJctlwcZJTdoz6X4dc7dt064YgrS3OBODD5J0NIwSFPWdUN1uCTbWtMnjJ5Dso2yHfO2n0GHOqc1imWzIBnldHnL+u6cK+dyUjfgwa2rCNtyZT0mF4aH6md5MjnmpZc/z+icZO1vMS8d66bEnwQ2X13iQiTNKsKwIrQZYSMoiow8D2QxJa4KZnGHj3z0E+xcvsposM32dEYzGLC/gTsrRZKMEPll0jEEKo5OFIkySFrG0bI+bNm/dYtbB3/A8ekXKLKWlT3hlfYej2X77NDy2PFNrqXwLV8BMYfPrTp+pdpm/XIND6le319KFneXjJ8e8nu3dnjw1fv8+W3BTQHV+YJ78xXJeYVFkWuNbVuGWiNizfFrNV2eczCGod3jqk5opePqeUm17siuBY7khqf8XTI35HcPHBcuzDhYnufTzx0zqjUXOWWQX+T89tM89Pg3MRqOcLEleUSwiR2+cCQq4XI+pWs8XkYOj0oyaRjn27Sdw+mSOnQ8qBN6vfNtLI/TcMxAnKdMlmw2HWlieya48wTfB4vJ2BGdxnoJBly3oakqipEBLJ0QzDcb8rxAG4NUASkbuqgJwhDrgJIaHwR2lBDlEqFqesdTAFXQ+gapEgIVig4kOGdxbUAqjfMREQJCRLD93rowPVLv3cy8/8bFK4ToEzFiXJ09/xTw3wA/D/wQ8LfPHv/Z13GxMxP1Aj25wmK/xQdPlvZaT8EGq1JK3TEYDhhlClc5knRA3TrqTc1gO2GsDdFqcEtISt4xXSscU5vRNBHRCkxicVKxWdeM0gFV8NhzQ9yypj10GCkosm0uXVCwWeHdTfInHZ2cc2tdoXXLOE/w44C/kCKVpFOnuHRNtcwIlSAVGhVqaDXrZeSRb3iS4c5V0skl8sElSm8RYpdBFslTj1E5945Loq7JMglOsLh/jIkdxycn2GLIYCYZtlDi0LZm3R4RZoGjk4aZHHFpOuLhQUb4/UPOCcU3Xvog3N7Azhw+mMFPvwyXLsL8kANfUZsBO48+xeGXv0R6PeW4bBgqyar2ROGxbcB0jnVwzEvYTXMqNcQUCV6XtNKemQsSfAx0ZkUlDU4KVGNoNjWnRxtWU09pIwMUDDUi0WxdnzJ6aEg8blnf21CNG5KJ4qg8ZiMVeSj6VUzMuJBv4VpHtal794/oGOgUTw2skDgExziGOE5pYyRqgUzE2bI5kFqNMpFYO3wTUGeFok2KlvAO98oow2hUYKTFhUCIvRmf0Dueug6C8EgrWdUV+eAdDI4GEtblmjwf4mJEiICkIaIQsiCEhoBjkBSELiDk2awvofOOoN4dPfLfeNkshHgQ+PTZlxr4RzHG/04IsQX8NHAVuAX8xRjjyb/uWs888+H4hS/8DH3o10d487V9zIMJtJYruSbwFTpmLDnH0VuQ+4yBqyl0B4mirTzWl5jEoCYWZifAW/TBYVcAyUtvvM7l7au4EqpMk+Ya7RTZcUIsO3T0KGMQLhBVJI49B90pSx+YqoL1aydYFG3TovMW7+bULrDwEp0qbNKQFBIdJ9SNpxhkbNYbFquOnfOPsmgzOj/GKUeUJa7tWG8MNskI8QShIM8SYleyePuY5155mbcWN/r0h1Th5nf4YHbEfzp9nUl3A6WAMdxUEDIYNgmbuw2mhItzYE/AIvJ7T76f/7Ea83M3N/DwYc/Q2gfGB9Cl8NkL/Ppf2OKRvd/BbBl8fpnnK0vtFfN5xlfeXHIjWLLzuzCHTaMgiySh4WIhEbYlqRe8L3E8lm4Y7VZsXe9YLxVhs6SQmuuXL/HGi/eZ+owYVrD7KJ+rUl7cnvLG8QwzGuDRfPOTf5VQw7WHr/DIh8+zd3APHIxHM+aLOTaBcm9Jvhsx0wG5cYwTsLR0Z4j8lAElHUddhVGS2EaKNKOpeuOLdRGDwgiPsPQZrjrSF6+EmBGriPPgQqCVEmWgPUNSudoTXWQ8MDgVKUwFtoZW0qwkYjxFakO/cK8xLBEIVitL6Axd5xExw5xltxaZpFuu0dIhigHPfus3/9tfNscY3wQ+8C/5/jHwyXdzLSHeAXltw/0VV0Zj7lEhZMRVELNLdGSkFLSrOYM0I8sTYifwtaYYRlSS9xJT1dGvD5/iHc2pp2X7/BbDYkxZVKQ668kcNTRty3AgaVuPTgfQesKmIVCT5QvWzqO3M/Jo2TZj6hOYuwVGaFTbkRQaj+PhKw9zdHuF7yZYrQjdhoBh58o5lnNBFwQNC4SAsqlIBoZhKtB6hXYplB2Hr7/K27d/nxef+y2OqsC2GfONFxfkN1/lez4+Z1QEOOyhbyR9FJCxoNfgTxrynoTDvW1gEBnspwxO9njcHsIyg+UaTgdw5Qrc7GBHID425lO/fIv378MHn9nhdFPyxYNjLl57gMV+zWma4XYvMxeRMAbZpeTUjLzjxgLSUaDYnvEyE+R8hTwa8sN3vsDDu/voWaALLevTt5AK4qzGrGG0eIPvRPFNRyn74mY6wSoAACAASURBVBrzY8Vbg+t8+nd+gsuDIS/c6vj26q+xu3MBM64wScnWTkdbByaPjPFtoBATEB3z+QZMwrBIWLcrEtuRMaAwhoKELg1YNCQRLTW+a4jOIfHoeGY19Lrf3KMJ5YaG2O9hz9xJzgXEmSup9g5rDOBJY4IrG7QdE9uWctMy3UrOjA2WBo9gBq0nto6oAo3zDLIete9c22cHK2hjhwy9I+nrHe8JhVU/HGBo64ouDyAFXYzoJNLR4rEkSLAKnWpc5ylMjkDg/Qa16X2bXs7R9FhNUBA8SubUbsWCgNSWkhpWEVlJpjpFOIlOI22sUDISi0ipAvnEco3ILe4hLpg+32a4zTgdEhrPyM/A5OAU87dbFoucVivswII0jOwV7h23JEWOFmtE0vXHR7MhAoG4u8ZtFvzyZ3+ZNDe8uXqF8uSUv7q14lH/Jt1YE7jPpY8PaBaHrPpjUDoJrHuCqDrDHqVasS4jMWqyKsF2LWGY8KBb8T22ot55mP/5MzV83wzKN6DegqohqhPYXvPWo1vcFvcwY8nRA0PuDA7gqoKRgFD33dRlQpAp67BhnQvu7exz+SSnMk+w2T/i+m7gR6dL3q/GLE/uw6rXMJx2MNvqmY9mBKFtCGh0pzi3vMVDiePBxYtca59gXDluuOv8+P/+P/D+D76fa9tTHt19BoHg4kPnaAcRQcHe/oLpuQylCmSUzO8u2JpOqeuWuWuZzma0NKxZM0DhZUtAYY3CGklsBU3VkCgPrmHelEx2t5BFhlzX2Mz2Z/q1wyYZrevo6BVQ0Xls3udfZYUEKoSNSH0G1aPFILA4FBGsZNHVTMcz2vkCCkH0PfSfIDE2QbRdb8Z/F+M9VLwVcIydPsV8UeGCIEgJocPIU1I0SwLRF4ga9Koj5NAOFKlU4FJE3KC3auA+8AD4FBcDQVZMx1PEGRAM1gyGI9oisNr3+IMV2xdzXOmx4zEoyIgEShoqtplipCVk/e6mo8Kkvbrr1sGaTWvIiyEiz8APWQSH0h2J79AXYdNu+nQeq0hsSjMv2X/9DV567nd5fvFL6CyjqId8x1tf4C8+eIooD1BDWKge8rg+LckMdKcgWkhFn59bA5WHtBOEVqKTASQThOoI6RG3tnZ5zVzGuxPKInDhhka81HDv8jHojiK7zmbrPnnmMHcSVg8k2NOIlwHmAbIZMIZmCW2JPt/gFvexW33X9+HP5cy2DYm/wxPJKT+YnPKQbhEycuXJKUEqvPMotyJ6x+IUrIOBAOEdTqxhe0pdNQxayUe6t1GN4PHNTYL60/yD3zzgy1fvYt1nefLC+3js5Sf52Kc+RNzWpAMo12tcLZmMpmT5hMPjDfkgRVjYv3PMhctbSASOBQUpCoHGEOgIVp0hXIF3GNLUxNKxdn3eUj8BJ3TO4WNECUVmLbSetnaIRIGsgTtgZ3QRQKBIEQQ0JbXbUFWSS+cf4uj4BGs1xigCHVFGnHcoFWnpIPh3xY98jxSvoI/8sLBpyZWljL7XBxuJZ0CFQSMxQhIkuAxINDGCawIqNLS6wiLp97oJXdlRNSvsICNGQ6s7atUiZMpbLJjKIa5Ycf7KkM45RKbp/BwjJTYKiAWJ2KIOCu8XpAb6mC1L5wQNeR/TaFNa6fHOUceOxvYH+3LTQSYwGgpvaTY1SRTs3XiOz73xG9yb3ubb28C3qyOq030++KFjuuMjqktQSvo9WQDf9EUqWoidZT3vyBJBcAFrc/J1YOUdL8YlK7Pk9VcCJzsZ/8s6xR6+SXvvbVwGWkLy3KpvLTzt2dx6EY5byhImd3Y4np5DuxkznbPIFnhTQFOCK5lOBtjGkNUN8d6US6ogJi1/Nq954PBFHh7D+wrwSmJkTtgI1GFDkqQciW1E6si2FEoIxGqJOiwZHUbC5AQ3Mng05VQiYoqtOv7M8hf51Og6//hkm8/vXOfLm9uEnbvc/7kv8O99/48QuxnFVCFGnrtHRxTjAVma0vlebWUTw+npnJ3pEN+zTggIAh5HjWWAwyEZ8k7mFEGyv6gpZiMEGucCTehlVVoYZIg0oaVrG0bDAUEGmuWGZKsAUmTaz8wuOqQQdNEg9YTRMGN/cUJuFHioVw1FZnC+Q1iBVArZiH7//S7Ge6J4e6mjQuBAaVwjcKFDKY0XkpqMDkMCHNy/j5mdQxmB5Qwy4iMdDmV7kuAZ5BfvG1wnsGiEVQQhqaNCI1A9FrtPhRNgrSY4kMYRo4NOITaKJkZc5xjMxoAnugohUpo51EYgwhDRKqQtiVGgdIeWHTr2S3/XeKhSYq2gWvMvfu+zvHb/N3hzfcKTe8/z/Y/uY4UnuTZg3jn0OTi2oBTIFkASoiGUDbmxHMw9xWRM6x2yjizSHLqGY1XzyugazxVP8vzHr7A5fo36+ls0lyPig2PixtMN1ngBg7sT1mYOWwZqC3lAFGO4tKT0DTHvkFHgyw3UZW8OWDfsL15lVmWcP9LcmAj+y8FbPFRFUgtmOmTlVhRS0tYb8iTl9LAiJpG9LGGi+sJRSYKcDFCjDObHSAl604HwOCQtkTiDIra0Zp8n1rd4tH6B0837+Uyt2XMpv/Mvfobru9/JdX0NaT02gybWJHGAb8Fai0NQrxfMphkeyztw1gxocVgkLY7arRnoITDgcL9DmwIZJD7GnvASPdokxNArlMtNxSBNkbL3g7s2kjAGBmjbABBwKFLazpDanGWoMInq974CpNGEGBH67Ggo9GmW8d0JrN4bxQuRwBrFBs5fY/naMf2nYTjL7Ys4AhbH+WnBMFfErsPXgRA1QoMY1qgLOT0mtAJOsHmHmezSYDjcLJFOQVZglGe60BhpqAPsrZbIEJgkCeXxKUoERskQ3UqSoSGxNW5vn+V6hUpGtJuUaFNOgoaoIEInBEKlJLXFxA3OV3gHmbDUzSG/9/IX+Pzb/xc0ksf29/iRCy/Rjg7JZp5GQBU3OBmxCmyQSBkwGnwbIDQUGRwftFzYzjg9blEkFO97mOdfP+SXugG/1F3k3ls7qO6I7Ok91mpDnBsG5YCkGRE7wfL8GveQQP72AdlqAnc1iIibKE6uBAgZMk2o9+6D7dBNQDmJbwTzpoMi5yRvKR9rIRvyd195ih/9wCEfqk9JZ49wZ/+LPCQ9o3Mpb371iPG5jCbXtMqx3JT9pyQj5omFgeH6t12n/MO3GUB/LKWWrExOWYMfalwXGKdFD0Fwf8h/NnqSg43hF37rK/z29Tf4M5tPcWmwxQPve5jTNqBngq52bKqALXK86bhzNEcNFZ0SJFqgUHjOhOTUlOWKStRsD2bMpoIqeqIIlF2Li1AUBVFE6qah0AmpsRR5RulWaGvJZ2PaqsFmA0bDISflnCIfcnh6woXpNsflMRDRSKQSNG1LPoYQIs57rIqgJV5GwlmKwtc73hPF2/PtDZBB1bKVj7m7adCFgVCRqZJIv7TSYoRbQWE1ienQTaSUjuLiGM7O/fqd6THSWk5bTykFgywna1Nu7s0RA0PWWDogsSnJUCNiwEgPaU7XNuhdC3EFqic+6s2S2daIVTXGm4QoM5QRRNEQhaC1jqA90SnaKiBby9Dk/MIv/SOe3/88O43iwdde5889dJNHnzzkZHVCmHqWPRuGEEFaMA5MlLRtwAuwGcQGmkMYJAUHpxuWQfL6zZJf+tINfnH3YaqtHYq7G2SxYv1AYH2wZnKhoNqf4/MN1URTdoEoctAt9UeHsFrCJiJcJE463Lkdxrpjcf82OhE4V+KixJ3xviIWygkIRd14aAuW4Rw/+Yqhng44+cKrfPwKsD3koFmhtkFqg5KeIvWs1h1KGeS6RFDTNIKb4wkXnr1It3eEudkiFjBKSmKeoQqNdBW57HAxRZkEuXeX93HCo7OOH//ihp+frfH7c57+9af43n//P2a/gsl0QKSjiWvSLKNdRHYnExbrU9abFclOhpI5nZIYDOPREBcCp12NdyBEpKo7VJqRGE3A0baeLM0QIVC1HanvGGSGyntsEbEcs14t0XaXWb5NR+TCdJt5eYc06XqZZcwRXUJddYiJwEpFZgx1V+KcQ0l5Fi7+9Y/3RPECBBIkFjJFF0oCkQ7fs3MJ+N4FSVl3FGlKNI7W9JT5TWgo9w4YTD3jpDi7ogBSrE0JJNx8+R6p9QSrqBsQzqNUwK8cIjjsMBB0xBtHvpUBHscx+qzD6IxjfbxAzS7SRY2QgagjwVpkFCSppsOjVopk0fHay6/x2dd/g73meR45cPxHXc1Dk9+EJlKvAoNt9Y6cFhuANtJmUOmUrqzJtUQ6qA8DQycxISWqc/zBkeVnbnfYS1v8lP8AUxFIjxqOtipQArUOCDlgvtfPjq13uMMS0Yf8wCgBH2FgYFsQywqCIgkli9MFZBrnW/AKagkyEEWDtoYYNLQR6QRBliwn95hpz/8ZLvCJccOkath6ZcnlJ0YUD0Q2t0pcJehKwflZwaps0YlE1S1pUGjpKaeS4ukhZMfwhf4ljsuK9WyAzCx5cLz52imzcYFIoQo1pr7DDz21xd/7SsJsu+AFe4N/9gef5skHnmXn/c8STcJpnCMkpEXG3nLF7mxMmqXcOdhH2ZbENP25r1RnDkGJlBIrLaOtnD7vPrKo1qTZkNAG1usNs60pRgTqk5K4ndCv8pYMhueAmvunbxK9QCrNuMdX4xBEZznaq9g5f54gPGVbQeMZFjkytJTxTHH1LvCR75nijayINAjOU1fgU4/oWkKiachpUaQElO6IytJKSIJCl57zl2eEWcRaTa8ZfSfSYo5nmxLB7MJ5utKRZwbfdmfdYqgqT5EIRluSTjaMyIh4ajas0GyR0eBYqoCzGl8useMtmqahGE+5v6oQWhCWku7tSHrjd/nZO/+Uu4sb/PXwZa6f3OXiYMhiWRKHnubMFqgOPG2UdDZiTyKkYCsIeU1iYR23mawOyLMEjhpuZ1v8Ty9f41e15OYnBOWqgBGcrFcMnENVOTFmSLHGFCtoPJnvUKFFKXB1RaUy8lHGnHAmpN+BYg/WS2rXgO9IujVu2RBlH1jfdKDaHKECCYas7qhnHupzXCxBTyLdQyuen10hZZcfWjzH0emSyUQxvZjRVQGONdIF6qqjNIFJbmnbjqTboJqUsrXER7bRLxyhG6CDblMzL4YYkXDpyZzN/SWDzQphC+pBhRd3+b7wClurAX9dev7Ol2/xU/d+n1u3vpvHLn+E7fc9SDmoCaojJtD5CUZbrlxMqZuGGAIm6f2+GkWOOWtgaRpKgg8YlaCCxjUBTyTNc9wqsNmsKTKB9IpeFnkRzhqZF6aj/g9AUeFYrTvaqkPLwGxrRAgeqQTC9M3Wqm3IrUBpkPIdXtfXN94Txdtbn6seDBo8WZ5gdexniHgWu4mhIxI2AWUlIYI2mnQcWNTHTL9WuBp4h0ggERjaCpqVZzCwxNhC28vnTGrIJoGtLUvLCeIdHCmRnAkBS4liwASV9ZR8kWv2G48YZKxDgMxSE1GVxG+O+bXlb3K52WPSSD7Q3KerAwszJ5nC2p5F5jSwcTlRWTZ4atugXWBsImkTQEVSfwRFAtWUT/sB/2D9DDfNIcvtJTs3R7guUlUwWTpW2RoVEtowJ4wV3f0jrLLYLOX4/n0YDUiiphWBtoogB33uT3kHpAcUnNTYLiDmFquHyNahS8/1NdjJDvO4SzKKRLFkerzhqjlkN7nPcPsSl9eRwWKPj1wP2CEMJqCdp2rWOKAtxrggMFrjVCRo+iS/EKDr0IcJ7qoi/aSGf+xgcAZ8tYYmOEQi0OcnNC8vMSJQiYBKFGpHcNwuyJYJf/Oa4J++fo8vpn/I80e/y39y4UeZFB+kixVQsjxZkcgCrEDZDIzHqdgzlc9Qcy0lBTk+Nhg1pEPQKYFqAohIWdWIqjf7L8qKc4NhH+1oi36lInMa16IMOO/xQZFETZHlVE2gbhuaNpAmljSNSNn/+30MtM6jlXtXdfOeKN53lrigQEq8Cf1sdobG1SrgiIywHKquL2gFTji6KBmPMvrlC/RiDwn05PrTZYWKMwZG4EJL11SEWhOUBg3BdGfJDC3nsGeoswDU5Fxhtb/PXHqydIixsK4qglasXUvdgREpnSu59far3H/9JW589Yt8Ypiju+IsLNmgVEsie3JG1YCQCicl0fcWMK81Qhrm8yWTnb5Rh2pBBd44PuVklnLaNPh0SDNW+KxjvTrGXRbEow1u6vDRI4YzppMhy9sdAyFYrJcwgNmfuszp/aMeVbrVwErCXmSoM1bSgysRbYOnpd3OYTKFuWfaJti7S4rtc6zYRiSRzUHNQ7NzuHv3GFwCYy5RyI4dK7m2e+eMhw0mDPnqcyuCgtFlS1h7rHIIGvA9MUJISVM7hqnFqwC7CVxzUPZClOC7Hnwv+71nkiZkJqGWmkY4UJZoFHE05K23T7mYP87nNzXTh4Z8+Y3n+ej0YVSa4XQF5owBHSMySqR3aKNpY0UikrNosv7dj6KfNSMCYy2iA3wkIyEoB0Linca3HegOOBOxEDHRIEIgeo9QkjaEMyRPhCD72bZqUKYnRYouYLRES4XW5l1VzXuiePtbeERHxGBo2pbGREyaEIQnY0FLxoIJdmDxERKtqLuSdiE5f3lDnwnj6M949dmjJbMZ65OOJgo6H8iTIcF1IAMmj+QDhaGl12pZTrlJQk7OJb76z1/mwUcucxADp7JFm8jKbZCXZhx2a1wbiHcqvL3HZ77wd9l6cY+/f/oZONngLJwWgnEW0RFECdkpWJOwHlvWeHIf0NHRAk3wCKeYNDmkLYwNf/jShv2wxQ6WH+xeYHLtGvrO20zSy2Qjx9HhAYtUc3zrLm5d8/QH38/7TM744ja/+LufI180fOT9T/Bzz71GFzve/GrJz35gh3uvn4OLGm+q/uZbL4irNb7cYrh7hW949Ut8xMCnLmV8y59OefOFz+Eu7rI43OfK4yn+sGZ9fkz66JBj+1WazYYPP7tLos/ehgE0d1Y8/ZBi7SKvbUrcqmMmLFJoynlLWwemlwdMxgM63xFEC8r1b1sLnZIoIkJIqrZlMi5YbpYMhcGuGvRUcnC8xHvF/QzGE8uHTj7PNy4UVf04P3byMl/ce5nv+9jfYPZAjjNrhN2gRIqKOVYIRNuhpMTryJKGFDhgRU7vC4/RY2OCigLhJQqNSyVBBpKgqLuWAQ2CdW/4rzVSFvi2Q6kE5zqsMtCBU71B3yiFSgw2jRjZu7eE7G2D3b+L3eZ+/D95qYUTlEKCjCjpzmIjenBJ4zqK1EAXmO1MODnZ452E1X72foeuv0GRcrQ3J1VjlFUEEYi1QKcSUcwxg8iGDRLJEA2cMmUH0Bzem3P+kQdY5J7gPHli0RYYKJZdw7ad4ZZwY/n7/MpzPw0nd/kRfRMshFRQ6kgyjNgVIGGVQsyS/pC+XWFzEML0h2BCQgzIXPTrKNvS2CHHeYJVKUMCl4cF9u0vc65yJPfuYIJjVSheUpqruy1Pf8ujmOUpw1uvIzYV3/10QrjjmMy/wn9QCJZlZLoL3/GW5G9QcPurr1Je64HiGIs8PyJ9/RJPi0O+v4DvOg++qVi8XDHdhv2TfR4YgjutqRTkWx3p6j5ikjCYDEj2Gpj1Z5mcQCKBlSdR4F/fsEzAWxjODDpCIj3eO9bLBjWUmCjhTgNtLzUWUSCigyjJjGVd1oSJ5mizIckHKN/x2JWCtpH4OzW2BScMeEl2coMfe+AC//D2Szy3/dM8cPQsz3z0Y3TNisY6bFGxajXpsGCzWRDTFpVoUix0HS5qBqGgrRs2i4p0lNK2DcYbslmBDy1t2VKMBmx8xSAacAZE9rV7MTZ9yFmfsxwJOETsm1FpbrASRPR0waF8n6hgpDnT+X994z1RvDFGPCskFdJfPROCpwgULmhaGdmgGCEY5Ck+tETh2CxbxjsWigAU8DU/5AZoOOCUdHQBGoMQfWe6aXu9ze7AMSFSAjlDetnRhv6cGFQ3oTEZG+nQWiFGsJHwRltjTc7tF15lfvplPvv5X+PKySH/+fQeF3iJZqRpikia9Q0ocmgSyY2NwGwlmM5ha5D/N3VvHmvrftb3fX7TO65pz/vMd/C5k699yQ0XbOxAMCAGhUDFIFAUJSlSFKVNmirtHylqWrWqaJOqDW3VohYhiEIIRM1AAFOCYxtjYwz4+uI7+E7nnvnsea+91nrH39Q/3n0dK4XaF7WS/ZO2js7a++z97rPe5/09v+f5Pp+vG8iKvQSEJMbIVCkOTs7Yvga97jBMMHqCsgXJScda68hDTcwDNKDGnr7wPP7sdcR+z8n+Pstlz0hBU3fobcXdU48NhmQtskwtX7c44oerq3wkPsbN0QNqq0j6EavNyObehL925Q4fVJCsIH0IegvBwIaCWDOcaaeSInVkZ57srKavE05OIuENT5bAqAAuJYPKpINnnpb89h8GrAnUTcssSwcaRWoYZSU+rghiBanGnTkqwdA7C+C0QFiPMSmNCSgdCN7R95aQDPibXR8pasdJknI4iWTSUT54g7883uKffvZzfPJizYV3PY73gXQiSNwJ0/V1Vs2S2DtkANrI0jmykHN0smJ9qkiThPFYIxNNZgx97UgiqJBwVq04lYoLWxOiO0asRtB5fCqJicD7QLTxnDsdMMoghETkgqptaTQYJZhqhdIpwguC97yTKb+vjuBF4CgpzpVRvbJYNUCvTRx8TttGsXIw24SzfUVmEhrvKHdhKFC9Hbgdw5DYOooCexYHo7GZJE8MkcDOxQlDJdpRfHG3XgGXOK4srs4JYUaXwGnvuXRFszfvUVnCcimYuob67Hd59cWP872v7vHDkzcwD14bjNJHjsnbaKQW7p/AwcYmMVNUSmCEpWt6RlahvaMRgXwiMFoRHnSM1kuY1nRngkmTYALkXU3qW0SoEcLRBUXMNA9UzsPPXGZ+f0l5e8VM5KwSSZ9EdJuiDai+QiuJXUXMqGQ1r/ju6Uu8ev05Xq8r+oslPZ4LouBHL+/xjfdOWVOgt6CuYFQqgvT0Acq1QbIZMs3ipAcJjU4QRuNiRI9zHtQ1D41myPvNYAEiIwrL9d3ATSfZ3+uRmx0+eLa2Uw7O5qxtSArtITWEAWaBQ+ItwyCKAFwgN4aQBNIsxWtHX1guXNykunGPwoJSCW2hCAFcFZj6hr9UfIbw2iGffvoSMwq+efuHiTFSL8+IviSpNdFakqkm9IPf0LiIeNvQWTEMviw0gcj0cs7rr91nMh6zPpviYqBiRaq3BxizCqigsDaAi4hU4HxExvNsWAhEFBRJQhsb2mAJVWSSauquJ9N87e28AgHdGNKCeNwQgiJqgZORTEkk95nmu9xpe5o2Ic8UOE/MKshPGDxJJnCux4KUo3aH2I0o0yE980HioiNIj0ZgiHQckzNiGCHcGP51tYOzGaumQ2rBbJKyWILSEls78tOM/dPP8M8//M/4m7cTvmPveVjfp3kSMJArBp2IhmYJ88sXcFGTSTE41CnBxuUNwnxJ0QSSSc48Nqzqno3MsMolbRhhKLmycOTZkk475n3H1fEIeX+Oy2DfB+T2BfTckHWGdVfTSIOZJWTOwTIQhUDrhCTV6OCQsWeRw1Oi4tn7L3GnfI6X3OfYevIy1z//JN9y8gs8tqk5qh1nFYxGQPSUmSEKizfge1C2R+bg1wtOlx2yDygVSbuOjckMv7Kw7FDpwEwuFpYdDzc0JCMwUjAdZ9SLJdNyhjSCrGYAj1+E5f5QbVZIghBE69EKWhXoVER7gY8pGMmyr0h2gLdgeiSQW4HOSMhhEWuypeIHin1+7JOv4toTdG24tvMslx8tMLknURoTC2RM0KN8cAGe5YP1ibAE7ZmfOsIixfeO69d36V2gry3OW6QV9EaSbK1BVdO0CdhBYd/agIziHFw3dEJ62+GdJysh1wm5NhjtGMuC6L4mRRpxaFAjiHJwU/Mh4OLgkApw5BYEtYuP58xjCT6+Pf/oGHprb1dMLmD0hKZWhGBBCUIIrG+M6LoVK06Z0ZKjGHbcAhhzeBLxbUlvhx3GMwxs1w56r0kUtOGAf/3iP+Pps8B3jP8AwgNYU7gUirdBghFwgrsq0mYJ9BEbIRAHwPyqZ3eSo2xL1a3IyxTwWBtISoNT0NYt62JErBvqTYhGENxgIn22k7ASclCCzT2pd2jRE5VDKIN0AZSk1x5RRFyMSK3prSWbFLT3az6YNuy5QyavP4c/lOz6O+jbPbeOIH94mFqaTAUxRFy0mHO9tXPQRVhp8LKhUZG8HE56SoHTPV4LfB8xKRA9SMhaMDmELKOqWrxzpDMQIUAfh2Iwila4txWnRC/QUQ86YyIk4BeWxEV8kEgEQUX6kiHaFxbTCYQU9DKh9xGTOvAtH1q+TAgVL7/xCq1SXH7ku2hFC6OI9IKxS/HWU2YJSjoww0M+4MjWBMulpTmJpOuggqAJPdEAXuLNObK1TPF9iwiSKBQugmHQSbvIAFXXQBQoo89ppOJcgRVBhK89u5MI6KQH9un9DqUYc9rXSGNofESodYRcI1sOFL+gHDFtkUrxb3fcwdN1KFolnLzRkk0lPgaCi+jSMN8/Yboe2WAKnDCckwcQgCejvZfQhoAYSeJI0XmFt3BYDTYehzff4uc/9/foXnydv752mz7cwG4LfO6RKagjBvtYD3eILHZ2BzKHgF4bjBTIAEUjmIieqgvomUS0PYWEtvZM13MWocM7hak9Osk5EDWFiNTHNd0G3Mo96aRkMk7RMaKbGjdWeAaArg0BkSka6dFAISSuc0zSEUIoJmuRTa8pfMevFRlSWL7l+DWuPQaTydCyXJ8pQvQkqaKNAeMiCkin0G2DzEBkOcmZY7qe4aylO+44W66IhWS2mUKSDDYwyxaTgq569GxKIgPSWHQpqF1NKgRdYDhGeEnszmkmCbjeo5TCB4FLFCJR+OUK2eWYXtD0Fdee2+L07JA135J1jtBDHEVCF6ilxGwofrC72M5MoQAAIABJREFUg0olP/Xa7/EReZOZfIztZy9SbqxIQ4VuPKNeEeuGXjTIskHPIlIHpkjaqzNWtzViz+G8J7+U4XSk7lpMJsmpARitZbiocQ4EnhA8LnqcZGBLExiNkqHFLQPONejgiDIMu9I7WF8VwUscJj2gJltb43i/QW9JXIgEp1AiB5fjTmGUQh8sUTS4zjL0FjrOHwHAFJiyNop0ugcnyHSG0gKXKUaFpuEeORLYZsUXGLHO0Q2BiIp8O2BmkuNj0BtgDSRnkuzkLsdv/jbmlbf46YcO2XY3mAcweSR3A2uZFdDA7S04TgtkJ5E64nKJ7wewQJQes+hB9rgB3EEiFERHkUC1aJBjT+gEOk/BWmyMKGlpjOY4l8SuZTMVZEVDvmwwdoVMDcvDlslGgnU9NnrGWcp4POKtV44ZFQP1Zl4fI9fGvL43Z32i+fZuhXEVu9srZDkhyAWaoZiSmAwRI1nsERKqHSjeA1UyJexPqOeas0pzdNYScZSpIlWnpNaT6pR60ZAKg7pwCV69x6Mm5b716CKlsT1GCLrWsbZloATfQF0HpNNEFF5qZJCghpmGaDSr+ozd8RQhA/2iJRsJ7h2eUTyVsexbxreGAlReRGSmcJ2kmi+IVcCQ8kOXN2j2F9x/5EUuNBfJlylCRpo0EPZ7Loy2oK9gZwzaAC8hOeMCT+KvXuX+zSWajG7RwkRiEkkgYUVNhkUjiOsa4QVyFVB9PGdkRYIbZucWZwtMbtBSkgqFUoI8V9S1/NrzKgKBihOMKOEcO9IFiVcDwmbkzkhqh1u/im9AkpMnkWyzY0iT3wJOgS3gSW7tL5F9hihAnNP6rO0YrysqTtmgBO4CC0a8h+MbNU2f0eSGyVSiJNSnLeZCxo1bnuSe4vm3fpm9+ib/9dYB23dvwgySAor+/BIWQID9DO6bKU4Z1rKcerVEq/EAAA+OHMXYJdCsaLZBODV8zkiEC4yVYWVbQHM4FgRZ8qDrmeQZoR1wKpcf3kJqhV7WrB+eQBvpNzWbaxIhQZUC5SLjtTHH3YrRnzLIKGm7QGqgZsnmoyWd82yHB6xnAttFQiLInKB0GowZqsXKISSEd0P5dMa9e4L9W5ucHhf4RctZK+mWEaES9NhwdWcbLyJhVbERVkM6uzyCrZTNE8nNgxVczki0RCvDbLukXpww2oTESkL0CA1WCpwUGCRRCfpg8V5jipJWB5S3mCjxSHo06YUEvzLYu0uMEIQKXBFRWpL1Nb5IsNaR33qFf3874++7y8x/94RHt9/PhWsPI3cF29sp1c1jyqQEPeOLTWumw/A8p1x+aIO7+ys0OcY6uq6hzxK0yM99lVYoBK0dBjOij1jvCRi89BAFicrAebwOrKIlE5Eudmjembn2lw1eIcTPAH8OOIgxPn3+2jrwi8BDwE3gh2OMp2Iolf0k8D0MCeRfjjF+9iu5kBgVUUgEnjWjmQtBVOdnCR3Jg+S0Gy44EbA4XlBMGoa744yBdZfSAtPRmKaJ+NAhhUNpQ/CRLTmi4ez80mZAznHbEOM2EY9ZkyxOYbmwbDyUcXIGZy+e8rk7/4jt279Gfq/jqfQWmJqYnBen9hkKVBL2DTzIpiQ+xSBpYoePEmUdOjEDkf9wSbE2KGnaFHxvkCqCdGwYSLXnxBpkkDSppguQisG5EGUZdY6pTDBjQWkjgQi7Ci8CeRSs6h4fYX0NMEeYC3AmYaPcZP+1Bclajup7XFWhY4XUmqZ3JAmERA3YFmPBWGwGZgx+Bur98NYLU/zZFnHPsdyDT959hHmeMx6v0R4f86jWLG7vsRMcF65WjIWFZn7+HmYkchh9typgckNWJCwXC8YXE7zoMW5Kd3BEmilcTIbCRueJSmMjJGnGWXXEJDdIZ0i6BpOCDDP6M0e61mE+lGJf60gOahKbEvIUnSgOU4sdG8zCsT53/IXnb/M/bh+C1zz53q/nVHYwcajHp7QPPOnze4w2HTy8CTgCHsEZNZIrO+u88PIB26OSdC3BWk2lNb1QrAsHKIpMYRF4CbYduFfBS5z3RCnI0pQ0VXRtyyjTtL1DyeQdkTS+EnOUnwW+69957W0/ouvAR87/DvDdwPXzj78K/G9f0VXESC9XNByCijTWg41E61AaPOvsLxOSMCCj+sSTTCRltslwZn0K+ADwKEenkbYNRBOoVhaT5gip0KXhmJb8/HlVswfA2X5C1yssEeEGP6FsZnhQw8EtuHn4LwgHv8e33/4D/rZ6C9wZJIO+VVQMqbIfkvZ7KcR0TGYM3lukEYxGGaJq6UWDb08ZiRqaY1YFhCBRMhLkgD/JO5DB0lqwKKzxiCSie4/qHNFaii1BnjWodk59fEI7gpXz+CbQzT25HrTFPAR8MyTfJOkfL3lNWuzjF7hXSG5PJ5xcmtFf2sZurtNOJMWFEdnamOxSOrS6dyFuwnwd1LfAF+4KareO63q03+HDb5R8Ln2Y03rKF+4dc9tnfPi25lfuPccvvPI4P/0rI0gnoMVQDzxrofOMKghVT9d5fCuYFCnLdmg7cZqTH0GbRhozOOsFIiF4etez6mqSNYOYBWRpUcKjOk/edIjDChMtPGQwH5zQFh4mDhkE2WrClUPDxmlLLjpk2/PMy5/me28fUYt9Pn/jd6j9lKOyYG/TUT+Rk1zegHKL1avHgERjgTtU3OCMB1x6Yo0gE5raIb0hjTNM3KRlnTnnozG+QiiBKVNUIun6Hik1qUnoO0tV1WTG0PWWtnO0rn9HRmNfNnhjjL/FUN350vV9DD5EnP/5/V/y+j+Mw/o0MDsHr3+ZHyKAwf4RCelIkgpP0ggMCZAx0xNGFVCDShUtgi8eMpHAGCjZe+2YhoZWtaTjZNAIh5ZmfsbGF3u6dyh4joPgSKt1rAc1SUHAm3dO2V8uOFusOH3wKp/43X/F95/+Nu/fOGWa3xm2/oxhaOntjT+Hl1M4MxPqIFhFSY8kOM+y7RCpYZR5zPGSSe9BG+Yiw7sMIQJODibfeKB1BF0ShMGpgJUBk2lC6MlzjVIgtCIIRUwGg7okQJFCloNOQG8CzwJPbHN8b4vXP17RH0944dN3OdjbpptXOBac+hUresxsnaMzS6fmPJAdlYWTY5hrmH1rxgufgpNPp9z6569w69WGn351zr21LXx3SHdyk/zgHh80S/603+NK9xpnVzI+88i3DAWKnfXhTi4A5SkT0EaSZCm+6am6mvEFg3cp3I1klWKRKHoFnLvntc6SKEijwkjBUduxEo4mlfSJom9aaD2uSzg9DtyZL+m+QXMn7TmRLRRjWCqmdUpSKzplaHvHNz444vj51/m5j/4sX7j1Cq+fRB6gOTKaE2M4OA2Mdh8b3mAaalbMiAgO2JSG42YfnwSCdNTHFe2xpQsgrUahGKkCk0CMAUQgLZNzK8+AkINluCCQZYJMSrKk+LKh8qXrT3rm/eP8iC4Bd77k6+6ev/bg3/0GX2p3cuXyVaRLkDoHJNKLodzOMBeksKjoWVUZyWRoSSj5toh7j+HOGBRW1cmKorckKqNpa9bWSoppjmssDotmdf5rL1jeC+je4wqBVpKmglGaIApF7gwrteL7zA2+eb6HSqewWsK6H27GwYoGFLQt1B6STFOMDJ6IVCneRGKS0zQda1GACJgsUvlAn+YEa9FGEKxDRjEEbzlgfYyAGCLBB4IAkUrioifLFNELhBjMqzIDXQcnpzAbgc6Ba8DWmP0veN56fs4nfhuW6xNeOpuQXpni44zpoeea7fiGtZ4Y3mJzBnYMr96F9z0Mi3uwuQn1mca3U4r9M2Sa8y/bS+znKVfjPt8z22ft0UhXay7tzjjYP6CWDVa+yU25zsF9z/bGNoTj4f/LKKK0SCUYjXJ816LXFU1okI0D4fF64Cs7AkSFDAKpFTIGMq25ebfmkes5WsLizFKOQaZycCoJYthp04TeWcyaPhdMnMDlHKJDN9AhSdIRszDne0Z7/OzsKh/51M/zAz/6t1lYw0RHrBGU05yTB3PWpwNfbcyEORZFDsxJC4NAolCk0pApje2aoQ8swIueQo0ZpRqJYHUu97TWgh54XtrkwHIAJTr7joLw/+uC1R+16/+RafyX2p08+3V/OoouQ+hkMGzrJL7riSNFTc+UOdWqIys38OciqpHOGAK3YXgyjiAUPHT9YSqhib1kVubETAyaq6w4R8KmwGMs3Yj5Sws2t0GkIB2crWr0RNF18MpnXuOnPv5z/M9v3aMIHqbtMMie1ZwXxiHC6RzuFSBHBdM8p7YtuihxCEISGK0kYy9YvfmAC5cyzqynN5JGa6S1eGfZ7SPjLkIJMW0xlPgAqQ0YLzgJnlZEto4Dm7Fg0bWIMjJvB8tJt4JpAWqDIeV9BrqDmrdefBe/8G/GHF18irMsoscL+r5je2OgOn5GzXi5KPizOyP8W5/nb/1nM+a/P0cYWNtMkV3G/PYGm4nnRCX84gIO022+Tt/hOy7U1NUBp2aG0oE361cIk03ybIUxjifdLV6u92Ftk+2K4fFdFuSTlvrQo5MGM4W6aGk6uG5mcGePtBgkVlpLtDWoIPDBYZDUe6dM1wTZWEHsGM/ApJKqDXgPvg7kK0tSCpKRxq4b+gLurI64UqxDJyl8Qf/ghKAAa3jP/qf4YbnGz49foXnzdcTGsxxc6phME7oEtplx/MmbbHzgUSClJGIoAMl4K6fad5je09oGaxSiy1HaE4oAMR3sUqPD+0DdeGQY0LM+ioFP2i5Js4AxGm30HxNCf/T6kwbvH+dHdJfBouDtdRm4/+W/XSSqFkEE7SCNyJEkJqBIcBiijPganBz0tU3fD0JyCiwZhl36+yekSUrUEZnDaTNnQ05JMFQ0QMIeLZENTn6n58rsKnEMfS9oPPQpLNuMg5NjPvWFf01f7fOnrvewEDBpcZlAJBJVh6FIZeBGhHYCWiUEF+hTiY8NwQceOpRsndyjnnjcVsoRGSbTSGWR1qFNgmsbigp0P6Be296CkoQoECoiHUPhRhtyPXi/LpTC6ZbkEnQHUOaCSKTJoXivpL8Z2Pt9z3//yQb59e/joF2yLQQ7XcScHPPd7zZUDw54MFWcbV/mY3PJYfJePvS//iHdAvZzQWYMImhOmwWFCryWX+TzTz3O92aOb7Y3WCmL24hk/gQdBcYF8v6UJo5pZEIsIvGpKc+fHvIdi4GQGmgwGq6sCXYf3eK+28evB6hy9CLh5DhSTaCWYkAiiIAVEMQwtplvjKnvrkiNokgSzo4tzWJwX2xryPRA686DQHvIpjBXNXInQjyDQwe9ZLarIS24f78h7+Bbjz/O84vv4v/81f+dv/hjP83tA0sxW7GejEkiXN14iP7GXZJHNjHcBirmvMU0eZpj1zGWhnKc4LwjdoK2Bd8FqmXDhZ2MREg67UFGQoC28wQcJhHnlDZJ2zmMHzB5X+n6kwbvH+dH9MvAfyiE+CfANwJnb6fX/28rAjZrkDTo6hJ6oUimDkdEleAxjEY57hhCOUxfrVzHGj1wH8M1wp05nZcs+iUUBVJp9MR8McNNkUQCPRNUV5JpT7Iu6FOILRwsT1HrE05ePiUxB8zf/C3+7m5EZBVhOrRgtI+winAInMKtXVjNwAXNTEMbIcsMl+c9s0qR1Sn1esrheIVNE4zKCNFBjLgQMErhEaQAFUwvQSsSYi+IyrAUDVJFpAwUnaULNe1DO3SJxRCx8xrpQLiIugLto0CZ0Pxhy+lig0/NO76raJjdepW/8GeuYw8PSC4axkf3eaSUXF1FiuYFvs1t89ryCrP7IIRm0Tu6tRWqsHS1IIzHqHnLd/a3eGxbc6wEiWgp+0BqwZ6rr7zIkbRsN5ZmJjhpVmxurfEgnnCpA5kpMqnZ23OMH6kRM0W1jNhaQjsjtvu4GcjgEELihUMZiGrwx/VRoITANw2h1LTAaCapukBeDKWTYpbTW0GoOkRfY+fgaqi0oz2EiQ+YEaACFy9q5geCw6MV3zTa5xNe0VWvsT56DJ8IFjQkWcEqQqwMQy34EJgz4xJLFhRbG/RHGrvsIIrhvUgEOgpmo5K264kyoIRGRoGQkSgiIQgSrUkk9K0jMxpi8o6C8CtpFf0Cg1n2phDiLvBfMATtLwkhfoxzP6LzL/81hjbRGwyJ5V/5Si8kIRvkijrQ5xGrPEGK82HAhkwbWj/svHjYurDFF02N+x6pdmjbJdrkiDJB5JCiKTA0rGioKJkiGBMPPak5r1x30HYtmzspJ7bHnt7khRd+nYePE747+TXMDKQOnLfwBj3IKZxchrs7CSUFMQhG6yNiSFnXE3YXZ1D3LIs5X9g0CDNmXWS01mF0QDhHkpTYtqLINBz4gZ23CV4EogdkwKcCmwSoluwuINM5h4miaR1trdgpS5YHFWkKdgWj9yp8aJmXkn+08XX8le8t+WZ3l6c/6Ni/+zH8smFtmpPWDSFkhEqhVcETzSE7usGWMxJAjQRWRgiBza2C2hRsKcuWOsT2DqkthQoooLEaYkGPR+qAFA7hBb6DtZjR3lsid9fh/hJOIvGCYbrlKScFdWkZZ5o8m8JnHgyM6n446zvrEDElOBDZoOzXWoCMyL6nXfTMtjUmMbSHDWMzgDxt3RAVHJzBSAMtTMYSkRQUlzuEFAPJPho4WDC7doFp2TCuXuLf1D2/9PM/zo98z0+xfWGDzgZiCic9IGaMv2gHmgBLEiS7o5RQC86amnguTY5BsFoFVCLIziNM+oi3jigVI6PxUUCIKCnI0az6FiEi78Q67MsGb4zxR/+YT/0//IjiMM/0H3zlP35YApB1iixSILJSDpcIrPBEUpY4hBmhWhBxGODIMnBnC/T0SXCX6Ws/gOqMp5eRERnL5ZzROGWH0TClQsatG46r1pCVoBJYHDm6TLBsC+7tnfLTv/Df8Gyv+B/cC9CfwQxsB+aEIXA1xEtwbxPyfMQ4Hw/ODkaTpSVxLwExAnXKfT1HJRMSW+CMpIt2oPYLSfQWoQJ0cji2z4FSIzoGrav1JFKxqCtKH9nY16h0wmJUkmUSTUrwNWky2J6YHKg8tw7gNH0XzS9/lO//89cYz+/Tv9WRn8JsDBw3qAhLWsrxRbzznGQZNkswJiDrjjXrCV5ytrD4/SP0KGP78g4PqgUy8TjR48N5BtRLlDMEVbItJfKogUSRGYuwHek0sFq9LdYQyF7w6LvWELYiywM+Nxy+cMgVl4MBywDVF0KgghjG6AYrAqqmJiqFUZKRcMzvOzYfKehoOL0DyTokM6hqyNcgKMP6ukOUGYeHDbL3eJnhFhWbtcXEGboJhCxh1xr+2+Yz/ByOj77xU/SzHyedSi5cgJPGs7aecv/mm1x86DHgTaBG0mNxNEszMKl8j3eRoCM6UUQfGKfZ4MVgO6SB8Hal2Q/twWXdU2aGxCjiFyfav7L1VaKwAqne1nUOjB+BxWiNpQMM6ASpwAjoHLAAPZoybIcJlgVeOqSUdHVHniZsjqeMyM6HBQfEXd0GkIM210XwueQsDywD3Ll9yNp6RvfmMXHaDKZgLaSCoUjVALuK15eeZUzIRIKXGmEGl3MZLUmeQdbBbolbRUyQ+NaCEBjn8M5hEk3XNEwnKWVnsUdDFoALSCcQMSCFpG97pADXWKTJWBhPpTyudfimJS0Fyg4G0mRAUVJmNX/w0gHtrcBlAWHREe7DWIBOJEEFcg3W5tAYCIagJbmzKDykGklA+UgphpQudBW2rHCxIuLRhcA3sLE7I5mOyeQarVU8Oh6zmN9kVYM3jiQqeudYvzbl7BOHTDsNIUMsVnBxk76qCcpgvAGrMSan7xogIqQCBsG+jx6JgKCoK890fYLsTlEOqNtBOx6HoYncDhJh0YH1FpeBCj0bDZhYwF6LTwVqKaG20EZUpmFh2djc4v5nDzi9eMLzL1suXzdsJQsu5TnWK6TM4IuOHDWegMQQE4m1EeQwQhjxZIXG24FJ1dGTngc3QRCdpWs6xpMcUoXvPc4GpP4adEwA6NIlFsvYr6FPBSZL8NERCo8mIqIjekgkHDRLNuKYrKkhWUK9ovU93gi0lGyvjaiI1DRMGQGK29zD8xB5VqAZCJv9EuZ9z+FU092BN5//LEls+ItP3CcUd5EZFAXDMacCLsIXbnhuvadks8zJSo3MNDEGtJIkiSNO5lQPL7lz8x5dBqYNiNyAW5Enit5B11tmeYqqWsRJj3kcuJ7Rz1tkloCISBFoXEvfd4xyw4PNmvlOig2WzAYmkxGr00PKM2inkL8P7LhCy5Rkf86Pf5th58Wb+KOBTBG1pssy2qYib1Nin1LnEpNkcCbY6lrSrmP50BYyOFTvyCcSVQiKleTozWP0rifZGeFWK5IWPhou89k7T5CInlExYfrggLX8Ob519IBs9QrVfYWepBwnR+w8XcLNYpjuP+ihOCT9+i2q6ChVhBNJrs9bgWlClIEQzws4WhIZdiaZg14r4OSUzRHMD3v8uCC9UsMECjHG1B3NnR7xAJJpwkIEZr2GwxpiicoqSHv4tIN3KygVYKCp+Inn3s/Dn3ie7/g7gdkukAmWMhBEZHsyY3iCC2ANkHgc9cqSFQHvw2B+0EFddUgtqUODlvLc+i4ihaHMDOPx2342nm7hSMcTVu070Vd9lQRvjBCcGYyTgyHpJcqBioKAZUSC1QqnobMOncHpgzMulBLyElqPDoq2cyTrkZoVEsVl1mloWGK5wiX2SeiWHWGmiRbqGmTquZBk/OrH/iUH936Tv3XyWd53/SYhG/b08RlDunxtDHeWnDyikMIgjcY5j287ZKIgpqhO4G3L59+4x0TBNGpEavDnRQlVFCgd8V2LVAIZ/IDNe88E9heIMJiGnWBxAozw0INaWURu6DJPETRZkCwPl4xHY0LS89oy8szXD5nphoDp6/DIRY1dWc4CmEygEkN/smJnMuIL1RV+1TzBx3iYF06WXF3TbLkDvn/S89zU8ejNz1K2DougUZGRczyqcl6+t8A/WLD9DZv88sYVimf+Y97/xDNsmQKjAiYJvP7ax/mvxMewH93h713+FO1qiVeR0TVJv1qS2BIKCVj08TFnbWB0GmG5NtimeomRauj5Rk9iDN7ZYQDfaK4+PIMX78EGsAdlBB8MF6/vwOH+kIaM1pg3+8w2ct54peHuWKKtQ/Xw7p0UdUnTrio2vmUbmgTmh3CxgGqFeenT/PrTV/mJf/Ff8vQ3fTsXP/RteDfADptWMuy8E6AloumtJJUFtj4mSTU+DfjEUpYpy6omlyktLWddh60gEY4y0ZCcg+vYoHOnVG1PlNOvRaMxSJyh1BKSlsWaoU8iXkY8ggpNxgjXgwiRWVIyChIWcigkBQH09LahzDLWkbQ4TjimIrLLDrfYJ+lLcpUis4Hi2KTQ6ILuxopf/vC/4lvdG3xgfHM4f25AnjMMHAD93pLfX0C3PWWiJDE3SCRaJ6RlQXACVIA+sHntEsr3iFWNsx3RB4RT2HmLShQmM7SrM+x+4KkPbOFPWurOMI6WaDuUSahdN8zAVpColD70g0VmH1ExMkoTshDpVcZt25DcgCc1cNrxbAs0HafVoE1eL0YcHVVcyTJ+8fMF/9PWE+jyXVy//iS70fDupx/G7L/Ip08/zs+8ZvnJtuR9y1ukdpfZVBGSU3Rj2dKXcft3OTjr+MOJ5Ee2n8GFCxT5GKFq8lHkYvscP+gv8tvf+Ql+64XPsl7s8i6+wK23ljzy5Jj5W4FZKqCF0ox48FvHPHFRQ9rTBkPiIbWSLlFkuSKJhmgt7WmFEZq0r+nvQHIRuARmfIk1OYPbJ/AbwI0KphW/+xSEK6Dev85+12BGijyZ8OCeR91dsFMWkLasyxaxMQM/h2UEmfL03dc5qP8pr45OYfptXH2kZjdd8sh4ynDDLQBPDRzuLynDiCg9thPE3FC5HtUIghmMAxSSMi1Z9B22rqHMqE96TJlhUo+MgunGiOXyK1Er/9v1VRO8UTkCLTZ4nM4GS0w5WDJ6QCNxYoXzEeFzqrqn0BoXFboMxNMF25s5WTbmJndZZ8yYoQr6JsfceKXjWgEyHfBIvYGD1nImDav7x9j6Hj/4+HzYZVOwGlwCOgU0fN7C4r27pDpDliuCgr4GmUiCiIRcYdIlj44Vhy8tmc0m3D48YXRpk2rRIkJHlxhaV7N2WpHdhp2vX4O9Y9ReYJwoWECVQlfUBOtJVmCdYl6WxNRD16LMjGa1IEs1ZZojpyOml3tO6nOB9f8Fk8ckfplyEhsuzBRuv2Ur17x4d51fu/YUjz7zZ/nz3/c3WL8ywL5TD7QfYOfWc9xw/wt/59Y38BMXd3jfG6+Q6il78YBcR7aqPTbG8PO/sWTjr76bq4+/l5sPltSuRTjN/TeOmG0+xEb+EN92ccY/+P1P0twZ8XefsVxpX2bv3orRxctQWYgruHHMs+8qmL9Vg++wUYAXIDTBeIKEtu7QWqIKMyjMKk/yAeBx4ExSVw115Tm9v8f1p+DuezSHkzHLrU2UcKQRylVg++F1lkctzcSw0iXj18/YcMBKwiVF3JWI/GG4Pwe95NrahFc/94dcfO9ddHmZut7DFhMqIiVrnFKjSGjuWLY3JV0T0ELgjSVLAuvTFGs9OWAJWBqUDGgjwfZk6Yi+9ygs1kVWx2doM3tHMfPOQv3/txXxytMhSUNGudBoBwqHwSHoAUcXLEolRCtRrgd3ipZn2M7TOYlRA6f+UTYpMNzkAT2ONWaM02vYAFEPmoejtsebwSHpNz78S3z77ZYP1m9ADrEEMR4El1jgU7C3vsO+SVhFRR0jMQSyokCPItFY1qYbdL9+AP/Ha2x9coH4zbske577z9+lub2iW1mcdeyuHNdehB2n4Pcq+EyAl4DPejgYUvXKB+JAkCEzHjluURtj0ixDRk85HuEJLM9OqU8a9m54xk8yPIoLYBFQfc+FDchaj5lbQj/mk9MJv3/jiH/vr/9N3FTQi2OOzu6xdwgFdmXlAAAgAElEQVTzHq4/+Sw/85//DG9sbPOfHuTceGqTo9u3GLcGFQ3jSsIcZAn+nmcPcDGguhxDxubWmLbtOLyzxJ1cJLs0pd+u+cf3FEWE6lQwSgBZnRsNSNr9mvVKQA2h9bhWMC0mZEZRLSuCbaGtmWjBmjFs7ZaDADeHl08Dt1Yr7i/3qB+WfPqxnBcfmXJ/Q5HHlkkUiE6xwwb2jqUMOes7E2bvnnH5Qymr3wReD/DiKWLVQH0PdhM4gx+aPMpjZ0teufEP8SvQneDN0xV7zHgJh2aTGSVlTLB9TypTlFKoiRxwSCIlIphTsWRFQktwLYYMbwVd3xKjQ2qQUjKbjDH6nfV5vzqCV4CUGklKrHpSf67zFYrIYEfhCEiREJ1ARklu0gH5EIfeYDktSbZTQHKbmzgcBQnjczPlozsrVlUkOI9KIc0VuYKX/uAOTbjFDz02h3k1oFvFMHaIG66NGVRRkiDR0aOiYpzn6MKgJwlCC9aiIb9VDxlVNxTEOinYXJuRC0XSQ7bfsPWgGwpgRx5Ucd5vYVBsCfBJglQFLZLufIBeFwJlEhKTonEIEdGJxveeRGhSYHEEXQX+lC+SgVJxjmDN4V56ld/buswP/Mh/xKoHLSNJJygZ4d05rnQOn/gs/P3/7idZftdT/IPbHRsPa0oBJ31Dlg9mC6frAwywgOF8GiKEiA4KbMPG1JD7bX7gG/8G33D5fdxZ3ySZGcaFYrF/ihcRcqhN4OIj2yQ+g3Zw5wtKo7IcqQwiKKKUCCSLwzPKHvqjCp4BCqiW0CwVEQ1JiU9GiAiZEpSJQNiWIgsI0ZPJ8/cugAmaB9OM29/JoAHcZHhI7yYD8rOEd89f47uvztm79zuMIoxnJY11rHCs8PTn8p80yQBNkibIRCLyiIsOh8UYQ0bGmAxFTlEWrJp2cAiREaMlxIgn0PY99h1qm78qglcIgWKoyPnS0Wo3+PhIeW7v6YmIQbQRFSoGfGYJQOcjte8ZXTH03AX2uMouJRqNYM4pAo9KclQpKCaKswbu7w9ufG/c/h32qhV/ZvsQEujXofpSx5T1kt+aSIosZ9wFjBaIqFm0lqWJbMeE2WtH1D/5q1yVDtbg9HLK3Y0SMZsRekfSea7dtzzxZot6C5DgLuTcuVZQP7kJ18dwfczJmqFVUxIxxmW7VKNtxPYaNimJk130dGsINOUxuaZpLE5EEg2r32MA92cMLOaTAcNKDVj4yKsHqEd2eexDf45qAYlv6eeSvs6wmUTrJak75poZ+uh/7S/9J/zK/03dmwdZctV3vp+Te+bd7629qru6qzd1S63NSEIIhNgMY8Q6xni8je3xzBhjDwO2g8Ge8GM8Brw8wAYGwwD2MMaGsc0OksYWCCFBq9HSUrd636q79rsveXPPPO+PLDGO98LvIcJvAk5ERUXcezMr62b+zvmd3++7GA7HwnlYjZlKZsGLQINBJJjbf5hOH4KRTyITZJLS7XvYcwbDLCAyS8yVns/rXvav0fQpjigNEAWClk9oCzZ16JZU4mlJKCJIBcJPEFGcu1qoMYajo5oahpRUpYayOiJoAS+ArXWIswK+XSOdqRE5BSLVxCxqaE6GLiMMDdBi0gp07BS/YJKpFpY/gVdb4tGfmePhQyZXq+QT6HoXGEJmMrk15Abh0T99nto4YWUzQpuq0aeLQq7KceX8RUqqReiPqU5qJMYYVcuoFAxMdDKhUKCEhUUUdBGhgmOaQIwQkkSmSE2AAaqak2P+SSmB/7uGQpYTwWMFXw1RnAxFzVeEjJypo9oppCkCSZZpKOUpZJKiqTooCYaYAVJ8PKCAhcEEc2QUSYSBm0HXg+YgplxR2dyM+ew3vsIdq8chXoMaJFkOACEAVBglGoNalWzooQQRBUfDqiokkxGz80W8zxyn8UCH0hgwoN2AYVFFmArWMELrjigPx5hJlNP0Xg393yhy7CUGresMzt6o4r5hgou3+CjPtZg4aCOndBYLCjc2x+zbijDsScJUxfMTpKEwGA4hEeyYmsUNIypzOnPXgLkbhAL0ojznf8b5ZSekLzrAI9/22HHtBLaSM6ACzcRTTPwI+mlM2/KwzAz9NFwvF7n91a/mTwca7DEwBhv5uTy4uWhy6vFjZDEINSaTPjLzKDl5CqgWVMbqKv1xj1ZX4dU3/xwPjG/HcGo0CgWWOxWiLoSegmLAMEsh06kEOtGai9Ak9YkKETGWGlEYptRiHSOB8usdGEB7AFbDQi7AxJ5pdpQNZitTzM69lFDeTnPzTkbGa9HFS9GzfUzQQIkKuBSR0qYYKxQbCjNVjdJJth0Ki1DwwTIwVZ3dScZrK13m5/rUagusDlMkOhkqZebRxg4kua53EIboCApoiCwGJCoaMT2CaBNDKeANJaqioEkNfB1LryAzBalIwjQhzdIfzmpzPhQyX+IoFsM03G54C0wMFBKELsmkgqqoFLQIen2UTJCoIbkEzhCoYDEEAnxghESiIlQoWdAbpZTsFNnUcIdjWitD9hQHIAoQjXFS8hQqBJaKHPmmi+vUKWkZ5VoFL0roywBDB/vKRWphnH+LkwJfV0gSC8VTUFKodFOKZpa3Ne4CX4NeA64EEiOLSYYRqcy40A2IQhtN6BQ1wUzZYXp5A66MQUDdvIS/ewndTghlynRlksGVLvXQhkGKplgYdY3+0z7VbdnZqJy7+6ljD2bA2jOJcnWK46cSChUBISgyIgtcZrJJjFEdxbHwyaihsPk43H73L/CWz93Da50pXllfzeknGiS+xA3XKE7C2ppAExmOolIOxpQYcvrqZar1eXpNj/HY5ODM7Xyt+UE+daHHr96mskt1GQoFbxQzUDz0KT2/OZ6kMVOgFXVImyFORUdtjrAGKWqaYl1vwX6PTpwr9CwullkNY1Ye3+JD95U4F+hcjj1MvYFl2oy7NTSlw1zF5Nf2Ser792JVN0m8EeMwRrF2oD4/xhZjeAAYDfJJOxpBoqKlES8vxJy/cIJk5kU41QIpXSQKPQSqXqZc0Mikxlj28PCpUiYxFUZZyNgdUCxr6MY0UGM4WsMwioDEnM5tZCNAVw1kmuXOGc9i/IAEr0SgIskwHEFfhsSqApJtwjJoCEIbUlejlIKSxlByMCwbtjbJ+SRt4Ni2iFedaRbYGATIAjgzoJqgJyorQ0HSF/QThZcaHX5socswCikXt0/zjOVRJyasVJHCJBQxQjMRWYqoFClLnVo3yqWzbBgXNGLDRFM00gB0X1L0glxT5E5oSVgJIbhsYaYGxjAlS/LtQZpJtNSkuRXQyQZo5phJT+SMohCmoir+Zhu/lpEqAtdV8eOI7hi6UYRtl9g871JehtJZUDUwpAVNPZ+EroP7n2hx+LVvJo0DhD/E9QwqVkri9ahoEcWoiNRUfN1FxhaqYuA1d/CCW27i/rVHeWm0jTTTwWt7WM+dY7yeUlVsIjWkoBlsXj7Fn3ziN2lX1qn2d3Bz7ZeJ0hnU+XkWrSW+vdfldmWFGa9HaGpoukE31dFiBYY6zFTRrA1MQ0UrFBFCoPcG1Prk++pKwFkfRj6UC0UeO6JyYbnFfcuTtEq7+NFLHe5on2YuauMj2IVOZMLD4Yj/5t3Ng59c55oZn3fcXWTusMnVM9CfqbL7FSm02tumGSroKYQ+jDPumq7w7qtPUCs/h8wrsXPGpqJs1xlGIVQTNCOlpFk0Zmr4BIQjHdMoUMpccnTPGA+XqakG6TghiiOMRt7rFphIAWEWI7IfQpdAoYBCnHu0Scj0jBRl2+Mlt9UW6Egn73EmoUCoJnguzFaoz8+S8yN65DjBCXpssCFVrpyqsXhLTmjIVMjGMFNV+MoTD3Pq6bO8Z1cX48qArZqkvJM8cB3yQtWOOeJzHZKyQaXg0Gt22LlrkqveBjunG/DElbxfr8JAsTAzDWvkUVRCvAFwEHg1rEb5dioaV9CiEokF8dQIJRuhZBqaoiEJyIYZqasziCMenIi5/hpoBEDQYnGPxek0IC7WGFzqsbcwieK6aHMOvpLhRRJnBnojmNgA5gMwtttHtx7kr3/3NC+8yWO4NWbqWomdqlxbK2DNOKTFDVazy2TNBkZs4QcFRGTRGJb53V9+Hx/56Bt4z6bPO6OrEMGLr4HP9Vpw0SU2BWN3nQe/8WUun/ksy9NXQE847lwlvfxXRKmNF/i87qVv4pNn/5CfeNLj/ufvIFt7hOEgwCmrZG6W86Tni8i6TamaEMcJmhvjhLleMw3gZpXITNk8DS37Lt53skm05fDn34ElHshvBPPkwi/b/lUh7MbgZ5/8NGBxfLPIm798K7dGDrcsriAdn3VjjG1BrUAu5zkJZAm5sVSbj/zVn/HGX3oxr7rtJqKOSqsqqeuQ9SRpIUIaISJSkElCCxdHbeQYjDDgGcUGhzq9KEWXOoZhQV9CtUzKGKGArqnI+NmtvD8Ye14hts0VVcCAQEWJFEQstpU0TDIUhIQ0ypAZyDgD06a90WQ0apF/43vz4xmQEVATNSiatMcgt/u1vR401zLGSY/+qEfSTZCJYGKuQrYts4NNrqpjaaiaRrPvgqFiVGy8NCUOPQzFy+FMDqQlnUjN9+yZG5KEEArghryo3NMhUCF2bOKKgVsWiCmD4u4GVsNBWAZ2zcGeMkkKAlnS6NdNTuzQOP0MwX4cMFkHbzCiGgjqGzHTsUE0TglHIDOovniebI5c/VYCTpI/9K6H5/rsm6kyVS6iZBqp6zFdtKkXHe45+nU++617efryU5iWgpbGWGmEOkjZ70xy4eoq1vVKPqlZYBZKdNbWKDkKmXRIMg9puAw2exhNB/20xuTVebyrgmHTYzC+iqTCynpCY1cDN4tJkEwZ4HR9TGKYiRiXeoS1iFQJiOIQO1PzjKsMchL8WorbhpKm0O008bfG7LIWKGGTCwoa5LNugxEQYOJjkQswAGTYSBoNh9XV0ww32oQjwUYnRp2DzBH54ZkAbXvii0Efm8gYNlbBnCwh9Bwvb2oFEAmZjNAnbIRm0A9D0JRtSaMh+VauxxZdNM0kEwIcB7fnI5MEHQOZZSgyByD90JlrA9tOgCqoCrqSoscSGedtAp8UAw1LsxgnAinz/mLU6TNx1yR5vjPku30doEHKI3RZ68ziaNCYBasEE3OweVnhk1/527wt1drC0B1amwNq15AHrgI0yqyf7zAeuDhTEwRBRBhmDAYj9Jkxsj/OdayEgYpCWU1QB2OKGYjroXgNjOagqcKgJZht7GK1DRXDIfAjbq4eYOVEFwYKlnRIlJgdd8xzanAVJWqiaDrtVJBNq4yW29xYUZGaxsxsgdKTAebqEEpVytU6g1BH83sMmmsY1wNrgKHnKpABcGFAqT1ibf1JSqHKjkMHUTvn+eDv/zUf/dgH0F9gcKV4iX2NRW6tv5SfuPkXiJoltHSCi86Qf/GaX+He9h/yuvNw4BKUV0dM+Qrt0SUwb2DPrkk++8XjDHa3c7XHfh09Cxlt6XScAdq5L3H0/lexZ+4nuVL5NN/qb3JbMaW+AqbI8OsZ62UYl0aMuxH7ixZeL6ExFKQjiXqnDgcyujtTxCpU/Wt5/UMu3/yOjsE6k1zFxSLGoEwCioKbCSwKxLrGlhRMJgYGLvsI+KNTR9lvHeDQWpt9xSYLz7uGlebT7K1JzDG545+M8scpgigt8+TWOQ7Z13F82GZiT5kJFSZUi0IqMYwCGBEeEeVCBX8rwosTnMVF4DxQpUIRq2DRcXsgTaRl0gsizKIG5HRBZPqsqs0/IMEryXABBbQ6iVRySxMpSEnJiMlQsBSbSI/IkEQq+K2EYX+FetXAxCZfuXPbFIhoUGVyITcvD9qgVmHYj3ngzDFGywKWR8z5FqPCFvWl7cPmyEHCsUWtXKZYCAmqDrZtsLx8lV2Tk1QXUoTahZICpwEy6vWMMIZBDNWDMJyDtWlorhYp2DbD8yEF6/l8/IFZvnDRoXNshcU9L2XLmyBR5ijYAd2/forXLs3zS7enjEcPM71rJ4PWFbIdBY53B8xFgupcSjPxqE8ZZHGH3lijXt9NZjdQxn06aynVHpApMAuUIdzq88rbn8vXTnyH+Ze8GDXWsNMef/e1j5PuFJxnC6uacC69yObZizzxd1/ks+96CnUVlltFlq69m97oC/xlscfv7olgGf75dVkO/BuAKwVaHFFdqjGnFDj+rZjsbESr0SfUEpgKmd+XMDX5Cm5zTH7jvrfzgVffwnT3JJVugldMuJglGLMOzijGiUycVgbdBDWA0IoZWILTq2Aor+Fn/ueAtz50mR0oJPicoY+Jwbyo05dNyMQ2LDZAxAlfJeJOdjCiSMYq82zxzhM7eOfyLfy6usZPVY8iJJglct6BEefZrgQW69zlD/jC1rf5tQNvpLYwS1iE9pZLqeiBUNEx8HttoprG+Ustnjt1M+raMwSGKj4pLil6khAGEaFjgm7jBz7Voo4nYkxFIXmGEPw9jh+MtBnIiIAIjIzMjHOSapptgzQMogxSNSF2POJiQGYYyBBm9QZxrEDiwPiZqnMC7MYdp1yNIJgEowHBAGqOzlc/95+YCjY4nMF0GDE3NtjqAAfzbYrEgBIIdYBSB0UxiKOEmZkpkjiietAgmYbEz/IU1ZCMg4SBDdbzoFuCroBU6ARjUMxbee/f7OZ177Q48lSLnz7/JB8NN/nQqc/ypeVP8ueXHubPT/4dPz88wrdaLi97T8KnnngZqyca6FsmpeokoWrR8QTDIGB6j8N6L0LLIgQKvSAh0ytEcgr5zB0N4u+uHGnBJrt0nvJcifZWwnhjwPLyWdxORHtXhhNYzK5vz1tmjcFjKo88+jm++cBJmuMQXy2zv3IDF/Ys8q3th/oWMeKJk/fhxrDZWqO12uLCt9c58p0V3IsaalKm4sPEisHKeMzXnvwSzd5pqlqdgwcW+ZQfkTg2ytggSXR6RYhNb7tPLcE0ciOxFNI6XNmUyBH8wVcus3iyx8s9SZeUsW0xQmG3s4hhKAyIWCZkgwkexeDbpBxSIKFLwhATE42IH40DHHcP7/0KyPrzKO00cDW21UHl/4qMQZc37lZx73uclVNrnLgA//3zZ9nIIkauAokKVoxt6HT7Q2aW9tLxwHRsODcAyujYFFBRZUx5skJsGXipRLdsFFQQSb7sxM/O7uQHInhzO7EyKWXYVnBIQhWRGHm1FJBJhrBjssIY4QRYmk6aCdLBCMNVIChAWIaRgGwnUCBIIqYOQbUGLS/k8eMDsKF9+hi3Oi7PK4e45RrEEdp2X9ds5KbHhCGnH2/RD0KyKEGJFYpGGb2s4o4GeKdAy4AogiBmpMCoBhyGcBKsGgyOS4qTr+KWd57libV9vKV5nr98+hHe3jnKyznOYU5xrfkoN+vv5Vo+wkdW/44Hjj7EW8vH+Ho35c0PTKAevJvLl7voOybZQKMTNzCnJjE00C4pTCUlukqGpVk0du9j5nApj8KZDLb3ihtdnxk7JQvbHNpbo6wNefDbX2M1GuM4JRQjYt2AtTbYYZ1BMuIz/+UzdCtHGYyvEqx63DR5HX0xZLzHAh12JnDyqSMsHU5I9BKpXcWNdZIIFEUyLg9IfIEqIbmi8M3zn6dUPIdMNF52+52c3HL5GrN0oxgZQTmBglYkCSRsDnPVhYKKtQOCEtR2gWEd4J5WyvMGyzhsEBAQ+SE7qBF7EYQdxsDfA108BsoEV9hDLxNEjInokZLzTrrA86ILMCE50fGQMsdMfbdYaZBvlTPINtbhsscTT36Z22+DX3ndAVRZpd+NydO0MWHWo1ot00ZnZEOgSkg9QEfDxCHFG7goqSBKopynnEFAQpjGuQCd8kO68mpEZMSQ6+2hmoJMpGRZlvd7UxVN14i1kMAeIKYDdNtGbVfQWhXYCnJWyEhAJ/ctiuQGfrdJ82qTWJqgVzhzcgS6zqsuDnjD6ik+XwevAFN98rs6BtSMJEqJZwWl2RpxGKAaOuNkjFpNCDdjFotmLrfXBDyY2VtCL4FfhJEJ3TbU6j/HL/6HhEPrN/HxCxd4S7TFDC4SHa3hoFo6Xb1KbDUoTOwkAPZyjv+8fpSPPvoZbko9XvbmHqJ0HaNumbWmhq/HUPJQKkC1gowyEqkzWN3i8Xu/Rb89yv+HAIIQvGmVPQdrvPLuea70IpIJmyceOc3yWov+ICXrJ1hhTFKu4pbqNCaW2IgUVjsJ//PY3zBsXqGkTWCO6sT+NPfJBXpF4DSMBjHN9U2a3RmuNA3K0QIyLZGlktjyCSsePaOFFWro2jSPPHaUlfU2Ny/cxI50lpP2LLIako4j1BCiYQqZhhsCIoEsQp/N1T3NssGwuB8xU+KAmzHGoMIENhYBXfpscAKfdeBV1iIpJUQW45DRQDJNjoRUaXDG/hGuYHCQEWgbpOGAXbsETm5zRezkSjkYEKUqE8oG1qDJI+uXeegh+NI3tkANcbMY+iGc2SAa+mwELTqM8dOczkoQg/TJ6zEJXhyQhTGeO6ZYsrCLGsNsiJ5pJF5MlqTPpl71/x28Qog/E0I0hRBP/4PX3imEWBNCPLn982P/4L13CCEuCCHOCiFe/r1eSIZPhg+kZFKQJJBKiET+jqrpgEJmZuCkOVcuA0YOimflbJSUXGBbahAOMMyUSlFhZrLIZuCxPoTMU1i45TZePTjJS1hn2Ff428YkziKQL7gkqUSrODTXJZYCdlFHMS3m9+5CKRoU7CruapjXxnRyXrauYBQgMXOlj9Av89PvX8NZ6fCZy+vcQZMxEWNyr6WaWaJ+wyGWFhYJRzFX2gMUKnjk/9YLwnX+4Kmz7M8u8z+Wr2V9zWHv0j581yVTe1iTgBjQt1T0VFK1bQyp5tnAkBw/nUKcaQxafSqxj7w8YvXKBZYW5lF1h0oxtzyVakaDMpMPzbC4tRMKGa3ZAZsXuhw/8U3GboYpa9x66Ha+fqHLsARyDIrustw6Q5wmqLKEr7govkAxIfEEiTIg1gZ4YUIS6nSbG0xPFFi/2mfRXOCplstYTGJIici2W+xpglojV5Efp4DKYAtWLkU8+OBJzIJBR46wMFHQCcmhtT0C6vMLWNTQ1AJ1CuhIHAT1f/CcbdAlzXQkKhZrKNYMl071GQ8kcQVI8nlDz0XDSbIUw1DYuX83py+NmCzAYnkC6Y5J1YhM82H3PAITFYsJioR+3irOWwxmrpqIhl40cvtSCaqpEEUJaSIwNAtN5D6+z2Z8v3YnAO+XUt64/XMPgBDiEPCTwLXbx3xYCPE95AIZEVGe/0sbPzaQ6AhNohkZpAFmJFGkQLdNBAkaAZoTgR7hhz6x74GbwaYJrRLECjLwsPUJqrZDEZNRtMHxC59n9clNatgAvLl/gUcWKnxs+m7gBsxIRStXIepy6KYJTNUmi3TCns+o32FmXwHPbWPo5NXmKaAIkfRRdoKYgu5FBXu0jyfvd/n9qy1mWCYhyJ3vNJtKvYa7fgKOfhv3zFEqtLixMU2HIZ5SAZ7pVh/hU5zg8/d9lYeG+9m63Ee3VYIgyT9wTRVXAUczCV3AtHEleaFqC8yFOVqxwkCVKFlG+eKTfOKLn6Y0D5XqtXSv+nTba+yZey6FI1PcsHgtq0+cYjEo4nVbbMVj+stPsXVGRe/Ns2tqH0rd54miRWDB4mjEyuYT7D1ocufz78RKJyhme/EDD0sTjIYZUaKQMCIMXFrJadzwKkKZ5qfu/HdMOArfEJAFYBhFTCXDqMFoAnAEbCXQTLEzWJgpEXRDQi/irtmDhGT0LB/hqMQkLIoa/a7LDrNGNO5TwEOyzjS9nB1GnijtmrkFPVTRkFTwmBrqdNeKVBtLjPz8XmrbeHCGkHZh0iygb50BW+MDH3iSuaJKe9nHnJugP18BU8WoFKhYGlWGUIDNGJjfz+BYF3oFiFR0J6M9bFIsGIR+iIhSaoaDP8xbZxHPDh75/dqd/GPjNcBnpJShlPIyuYrkrd/boRo6RUg0YiUlURNSJUGXUFBtRp7LKOtTxGQSB4hoeltQBqtsIi0YhxEERej7UIyQtS4xI8IzcOnv7+FzT7yPJ84eY/+lY4Qk3xWbfu2RCxyd289bLtXoq1NwpQ9pgibG1KbLNFdd4gRMu8Co12dGgXSVfD8+UCHR6Q8j5L780Mbij/PUGZN/PznBBJtIDK7gkxAymw6he4wi+Qq7BsxQY7VzjlkkZjbgGQskDbCiTd5fbHL/xREXtAMYxRppB6rbQgGanxLJEDUtkIUWwlHzIloNxiJjo1xgPKFSrrV48XSNor7KiabOgTtexvTSDsTUQY78xXe4cL7P/Q99kyPrp2nXAjZNlaZZ5UqU0faepnmlTzHZzWzlIJtWQGLAviThbz73l5x98kmSrUmuWbiZ5dE6SsHCD3IXPyVRKFUM8D0yT+PClcusrcU8+nCLiWCOU26NPgXSXszIzegncLkPGHK78gvNPmSpzaCbUnOKqIOYGbWECIbM6RAiMY2dhL5PGHawCRD4mIqOyogo/6pQmeTyZoiJDiSM0On0Jc3NZdi7RqUGqJAtQb8kCGxwJEQbUFtpw8XjHD35Id74G69Db36b1VNP0OumbPQMYrtKOHBZokdv5RLt3L0Fpz5B+8xVGKc4ToWZhSreeEwSeaTxGJUIQ1HQpIHI/ulX3n9s/KoQ4vh2Wl3bfu0fszv5fwwhxL8RQjwmhHis1WqjMgDGoOdC24qSYagqqWsRRyUUs4ZilDBRyafFDnOHKrCRIvoamYgpFGVO8hYBMM0H3/c5xsEKW60zPHr0cdae/lcc7/4i12R5V7CyfS13pfALX/tbVk2Nn/+cz+lsEq5C0PNRlYSKKjEMWGmtoZsRC8JGrAOaA44BtqQ4Bz0lz9j/z8/0+M0/fZpXradU2cNVPCQa0/RRZQ8JXAFOM4nLIY7jEBUWOAeUKDJBHtjB9u8fOZ1RakZ89sQ6lpIx6EHkA8Q4FYu0M8a9uEWwPoJBxjMnEDH4ikpQtYn0mBeJ/p4AACAASURBVJfujRmdXqGbpNjVBUSjhGHETD73ENPXFcEZEBVSxqmHXXCYkhoDN+HMpT/h4DU2vQt9fmTPTTzs2qwagkOyQ2G6wVowwpi5kcfOPcWEGZG4HUQagpKg2BJzwmZmtk5pVMLzh8SDARPOBM9x7mBzc4M08SiHEUY2hYzK21zDBKYM6MPcfJVus0/5YEh37SonvIyVtIsmUhIZUsGkk/VINAMPlRiNlCpFYycVIlTgEaCx7wAKAZpl0EOiUyPGZd+LZqAeYm7b16yWYVWRjG1QHYXeqMLOxGFXTYd+mYb/Dq4+fj928inQWtgzdVbaCco4pUyX5++tUiiDVgGlbFOrVWDkwtYatmNS31EmclKcRhENHTfzSBX5DCbsex7fb/D+KbAHuJHcyOK9268/K7sTKeVzpJTPmZxsoCEZoCExEEqMaeeGVFZPUFqJmVNUGgNBpaejhzpQZzmNyBwDFIgDnX5rBKEHpQxo8ttv+zdIGfH15a9y7sQulnoKr7j9JDc+/062yV9I8sLinY9c5b1HrnBh8hAfO/Ni/B3/kumFA4xCj6lrF9EnKlT3TJP4EfEpHytWoKLDVAKzGbEKMgV/bYHPfX0Vb8chynRo46NTZB+5ZlECfJsq51ikTzVHZYkSl6WFnL+Gy7ho5AAvj3wFthjzzy6d5HJ9ER1JaQLSArTqKWJOxfeHOBpUIwWjLUFXoAp+4uIqAZ0opusrPG/HEpVzWxztr9H0ZzkXmoTeEqNeja2j62ihTkkW0FIV0wuZmZ4gjGMy0aYw7rLLN6msC2KtQNqQzLPCi2oVzq2vc93th6mKCSrSomJPo2o1DFHG0cqMhilDQ3BscIUjpXW4LuWyPMWGGOJJj9V5B7UkqZfXWJgcMldjWxQu57cmKz7ZVsJMQUCgE1CjTgFVxgyGPRwK6HGffYqBhoNLjpYPgy4lJH1gjgO0m0UsNFpBm1kaGPQhO8Idd2a5mqsPZLnEtObkGmcEKvvNOezyAouzKeXat1jb3M2X7/01vvjYl/mPn3g9n/js33BpI2Jy7hAtLyCOh1xcW2FgSALbJNRKICsg6qR9F4uImp2hEtLBpTY1SSozdE37/58SKKXcklKmUsoM+Bj/KzX+Pu1OBBoVFCwkMUmWoEYmwjUQicA0M/ANhKujBoLSQCXBQkxUca2MtJCiWwLT0sCNGF9dIRhE3P1rv8gvveN+vnH/jXz+zx7k8LVPsZrdzcR3HkUnD9z+P/gmdq1e4j1fOIN6z5DbvnQLr/9gmfr6kPHJk2yOVtjoX0bdcEkv5r44WCGYMWS58kUTGO7Zx8is0nFz8ZMBcD1L5CgwuEQO29PQiQlJaZEJHzOJaa4F3519y0CGQYhBQshtcp3O6AL2nIHXBmMLFNcjIqFYLWAXq2iugxkWIMjg5bBScikXBLgZnWZAtHaS18yOeeDYQ9z3rUfZu+sauNoneGINShqiWqBYLaGkIbW5CivDKbzWFBsnXR6+96tEV4s4yn5Ms84TocPTHnRPLnNseZnf++Ifwo6deLXdbDhlvFKNgpCIYETN7VC+8jS3Fba44+IJ6k9+mAP+p6k+/Rd8dH8VVYfLe2vcW76BvxlfT5DWoJ/lXQMX/HZMbyXjVfsXeXHb5d13HubYdmciJiHQdMrmDswow2CAwYAZekCLEjnqfdfUQVxXMiRlqKcIbD7GzezeJ3jVjw8ZjQEbkhLMmWAm4GeAUPnjv1xmunw7P3v+JEPP4eYbnstHPvBuTom38pljx/nG1jSNySZPbzxIwelRUz32LoFnLiOsiDTVcq5or4AaW9vmZCERHjYWMRmByFnrzyZ6v6/g/b/Zdr4OeKYS/SXgJ4UQphBiNzmn5jvf21kTUsLcU0hXyLwUJciNpFJdZeSBKGqgpORhpyM0gTQTUj0kEx5ST0G4FCaneOL0Mo3Ds1SNKbzLkqjVx9y9zlP3fQIr8nlGKOO7I4PmMEUwycjT6HWbKHJE2snYaVkMWl0iL8BtpggFYqGAH+QV7hCGQygt1BilAtW2YLJGSMwOSkCbiHxm61BEJ0OQkuFjEed7nUhHp0hDm/rujfFRSbala01SyhM2rb5LaUJHJvn1JySEY5+wHWB5OsXQzvPtORg4kAqJZRZRNIW1TpPrDh+Ak8ssHZrEVEIWdtiwUMJq1DANi/HWiMbMFPbUNJ24gBrbaGlCq9/GuWUOeXiKc4MOge5RrUPRSUm2OmRxwFq7z8qWS+hm+IlFUqwiqvNU5/eze/+PcGDpFibkFLXxLA1vjql4N6Z6HWsbk4zcnYSjBllQyuGJmpX3WQtGro5sQqYkoFkodQWpGPikpCjEGcRZXiUwUYAMyYAp4ASwV5/HHbjoqSBDYRzHlPDYSYmlGypQi3DsHG8Rp+CEefLSbAJjlZ943vNpX24SBiUYpAQDgc0LCbJ/Dmtw5dSY9Y0naK5fxGEOTbNQ0zFq1sU2XDQ5hjADoeVFTgrbms+CXCVbgqIgEfyTGo39I3YndwkhbtyOomXg3wJIKU8KIf4aOLUdG2+WUn4PsJEM6BKgYzJNqqkYSYzmpyixgWYYkGUQKZDqoE+wlo2Ys6qcjM6wZ2oBu9enbKg5DW5ykXvu+ytWtQLRIx6/cNvbOXXxAF969C2g/kdmyGtN8fZFPrNhV+olwtDljvE5XnDZ4l/v2kO0tJeJTpe94x5Tkw6V9HHGCigTJSw7g9YILOg3YbSWcmF1TKqpoJUZEiK5gtwumqxjk6JTQ8NFQxCj4iOYwMEhFjHtpEOVZ5RsTEKKWEgG9KgPPVThsOK1MSswHIFTkmzFoLgZxWaAORZ57nM9DL4BWjxAiUosVIoE5QRbnIF7H+Sat30UTt/CeCWmMtXHG42J3cukaQe9tIPloY+/p4lda9K1Q44F5zn24G8zdBJacY0HjT1csxRT9ur8dqoSqU8zfV2Xsq7SX/Wo1iIqvkWiCmb2dykoLYqK4OSRDV4xdQNlz8UbbLKu2ixNClRzxIw8i6UGzGYaWOUcbCIjDHTwIGq1+dHdDh9ej/hao8ELWh10ErpZSNGepxuPUClSokgDD4dJGqhEmY2uaowtuBJEVNE4R4O2uI/7/pNAdrqoW7lV0ECHCQHfugjVHcCNN/OBP4v5ablF0qvAvlMkF17BxXSOf/mSl/Hu8x9m1L2bz987R12fohbtR1fKlHZH6FPrCCT2ZAHcEugOSaqh9UKcWpWQhAAPHQ3FVJFSRz4Lv5Pv1+7kE/8vn38X8K7v+Qryo8irzWVqVLi82cGZVFB1yJKQ2FcplTRwYyI3YcUbsGdyF1dZY+/1S5zbuMh1ZQmxgfvli7ztj36Os4u/zdv+5BrueNt/5/V3vR/n3jtp3PY51rouEpXKNhG6yXcFI7FliVJRJzFSrM0VPnne47njKhPpAq8cXGSi1OVfHQRXg7hSIonaOY2slM/Ua50hSrgC3o0Ql9nBLGWm2eJhpoACESoaKSqQEZIypE6MRkBC0RrR8POZd7B9TSoR+S4Phr02nmmRVHZybtzEsgMMR5J2BF034uZJB+wUnAKMxkxMQk9ANqoRDjKcQOCVS/zW21/Au3/pV+BKADsXodSHjT6NwojXv3KGlx5Y4uSFywi+xo/dto8p2aFsdAndMWFcpJ00ec5Ui821AU8pVTbisyhmhBh3mdaq7EpjCq7E0mKCLEJEDkJXSWPJdBWs7gr0XJROhF8zGUkTJQpQhMH6csCtNzXgeDt/LDqw3o8p7AYxNsiiDd43/RQP/thhnn6gQntjhQNxm2jsUsUkIkEhozw9jR9ohFqF4SghFB5jp4gZhPQp8j+WjvLpN7WYHg7xx5BE4Fvb/d1eXjo5PYTf//TT/HoIN6HyrXCCF2sdVuuP8eNv/xTp5muYrf0qjz34X3nR859iupxxT/G/8m9fe5ixjFCSJpnmotSrDI53KE3Y+KmKdEOcmo1OSkwHlZg0ygjDf2Kjsf8tI5PQgbAyw8ffd5ZXv2Yfih4jVB0jUwiikCxUMQUME8GeW3dxjhVCAgJ6VGaHiI0QCov8xbmPI7NfYY9+jLnB7/AzP/3rtC/cyStf+AVunXwr/8eOGxg8Nckam6jkwACX7QxtI2DXTI3M72A7If5I4R3tMl8oxfx95aWEQcYb9PsJLZ+JikK8pcCkBX7AjmsVLk5k7CzZ4PXQVUmCy5iUXdxMwKPsJGWdEWNAYDPGp0aZhAhd6JSDPhUMEGXG0iUDNCxiRhSw0Bo1ws0NqmlCKQyoKHAlAy0MaK56DJZKVFQFghQuQX/P83jfMMaY3UexabG0ZJCEZ7EGx/idlzRwxyZFtY0RNdGvt9i9w6CQdCmtfZ3dZajbCvrFb6BI8B3B2hXJoD/guv0lWB7Qc6FXlYSOSZqkoBTRdJVSTacch1hjga6Cn2lojkCXCrWGiRFGQIZlqwjbxikYKIYkDIeYKnmGFZk58aPnMj+hM4xjRObSVUJOhS7PNTv8VmGBmdsXeeU3v8St9ACTNQoINGiH2JpJWi8RRU2SUpVBx+UoOp/A58i7JJ7js75qUFEjKgWQRRiuQL0CvS/CQIHVV9zMTV/5GrCEzDp0FRVZKLF77r9xYebn2XjwQ3zqL7/Izsp/5oYbQr5479t5vP1hPvSW/8D41NMo+wswHpEYGoMoQCtb+H6EGugkSkTBcPCDLqXKFDL4YbQ7SSUYNaI44SWvOkCjDIGvkgY5T9W2dGIjBmFgz+Utd52UFElMF5MtKvUdcKEDa2XKkzZvfd/n+eiRm7j6+B9Ru/5P+c2f/T3+/OE3w30nuNFRKXr5n855n9tDBac/5qbAoTSWnGGL2891eCHT/LE1ydLNu1jf/WJ2WWc59+iTvGRpjuw76yCgeCjDasHMQhE6V4npYxHjARuMKVGjSy/nMTBCZ4xORoE1yuSoGwNQWGRDurjI7X1xgIPgJPCiG3fSXNzN4kN/y7UmJOehtT9lYnqGUXfAqq9gyAR7GEAZ7tq5RddR2TrzENNUmMqgPnqaySGEXORYBEuHJzh5tM3+fSUMmdAaZYzGIaaTK1JaQK7cIqnWYeaAQxBGrOhwom7QNwvoikCTNsVYJ5Ue2UQZ6SqogxaKAE0JSMgQgK2m5CJaOpuhT2TGEKc4WUbkRcyUBbgRpEbufmBDqihYmkbYiRGJgb1/P83HlnHtCtbBBp+s3878Fx7kOUgsJBN08+1Veg3djTEaRd4zOsgAhc/zSX555zq1RUiaKlaSYuSterIuaNt7qQuywIEbb2P3xl7yMuMUD8tL+E+DUzrH773xg7zqLxJY+iU+/pkX8/Effy1TU/DAievYKj/Jf/nS7/FTiy+BYQwjD6s8QVekBF2P+Yki4+6IzIgxJnSkMIn6Q5LYflbwyB+M4EUB38KY0rg63KA0rGBkCnbZIFJjTKGjJwaEKWtBk/pUkRERYzwMMhbZzbF7j7Hx6DGyzZfzmjt+jr/6lOC9F46CdZ7X7/oQq7yJT/71b8HEa3C67jZlPx86uQaHa5iEJUnQ7zHNLPNLB3EvnWSGi7wtuMjhcyGHtSnu0Me8aV7n7IUmhw+ZpP0QFAVnM2M1fIpXv/GFuKfanN7s8Vz2MmBIgs4CFXwGSKBEhkN+A56hiptM4YvcsXcg86TKYoCKz5GFA9w8zHjqeIfq8/dw+nyX17V7lIZdVnpFBkMPb7ZIKwrYqRrgRhSOX+Rnr4N1D5a3VlGMGSKrjqf6jG2fugMKEdftFZT9EZ4HCzZUC9vY/JJKMUrxTQhtg6Acc0UrcXqkcKlc55vGQby4TFEJMLMB9HxiAelmmR2GxzXVFUxR5K5xi3q2TKGmoxtJbuaLwmYBUktgSCCIcBRJ1VFzJ+7hGLYgSGBsCXTdRMY1FncmxKMepfkiByoRcjzkN2Z28b6XOVQHLgstjznfJw1dRj2VNfaxBsxykQEtvvruGW68fZ2LfSiNU5wyJI18AvcTGEvgKDxWqdHUVd565AyXGVCZmOHl/Tke8Ne5dLnBo8sf4v3//tP8wce+gjN9N/VrZ0gHB/nAu/6KO/7os+y66Xd5Kj3Jc/b/M7zeMm1lg7GpA1W64xijpqGbCsOey3SxCEpIpis5IeN7HD8YwStEXmEmQCuF6JFGWTHABKlIhCBfIsmItRSbAi4xOcy8xtawxT1f+jsGZ47zhsOPc/Wqx9uP/Q4sFXnTz/4+Wyeu4Y9/7u1QS6G8QXsz/G5Nr0BeMB4BAz9Gr5sIcr8ZCg3QiigJLBFQa7e56ekeKy86xFGxgzcsrDPw1olkyCQyJ8KU4EcPewyzMVf/foEXEuYmWWbEIBxgbVeOffKKcl4bzYtnZmkKTUTo4yEyFSRklNG4nynuUSR/Uhfc0TrC2WCOyYVZ7m377MzqlGJoGUV8oZGUihD285MmwAWYmyuj2SrtQLJ2tY+j6YxHYFYh6Q6xQtAtKNsKwlRQBwkig4iUAvnkNjAd7vm/qHvvaMnSst7/874778p1cuw0Haa7pyfQExgmMYAMCAygiKiAwFW44EWvF36A+kO9co1cRJAloIRBgRGGNMiQHJicmunp6Tyd+/SJVedU3jn9/tin0T9+S4e1XC7c/9RZVXVqV+39Pu/7vM/zDUtFjtS28NhklVk/4PbwaXQtZdLvYg98VBERaCod32QhGOYR43JkarKjN8eECWkY4frkfXihkSigZQoiSum2HEqjCram5ATsJL84YQy+FyJtHSVLKZctBg2fJW0Lr5pdxu23uLJwnA9N7uQfnzlNvz7BsSGPJd3E669SbAYUVuf4xWsU1OmYLVesEmYKSjuhpCr0vQTRBxHm8lUjm2FwP/xyqUDv9FH2EDKHRlqBC6uLXKLCBdHl448+l8sKz2UiEdx+64f4ozveR/9kmd/98N8gfMmPvvurbL/m06T9n8EesohbPm7cp1CsMUhSZBhgSUHYDRgVCkKoxEn2X3HlBdQOOhKKIIPcbDoOQdTWRcljOB8ssfnKWTpE+BhYxEhcPvWFj3FZolDXd7Hz5n/ii0+9hWtG/5Dnvf07sP8HfPWud7PpSg26vwdhSIcNBDxDDdhEvsqcRNAtmSgaTFZVlM4CY4UxjsQxsValFflYM1Ved+EIq4d0PjZzKSca07zOXSSYg599RUYROLJUYMfoHJe9ZjPP/WjEm1EZpoUXJAwQhMKkapWQRkbcTlClAVqCpRVAK9DrOaRJlxoaOhKFKnftGWH7VRsYCh5hohuxu3+eTgDvq97Arh1D3HBqng2tLvMHT1HYMc5KUcuhgamCOchQHJfhUgFjOKOkDYEnqVQD1CymoKbYBZ9OohIbkkLkUw0h0PJUEg3m0yE+sbqdsxu2Utc8Xt5aYm+xiVyZZ6RUoZ542KpPu5ugT5kopourOlxfOIxqpNSGIspWFVN36EURoVDxQ4lStGg1GlRGq4gsYkjTGRES2lkevCZEPpTKZayKhqpb1KXCvXqH7/aqzG16kl7cY7Udcam9nw/+3AQHTh5GTtq4WspcR0dXT7Dt2imsYpPYdZDNBDPTqaQJoZ1QrKwXqebA2wYnHTgSbOENF04hSYAqbSr4pyVbuZovJfuIqi16Ktx7N7z5+Xfxmus/zUvf/W4mysO8+/2/zcff8VnedOt/Y6Xg8O2n7uWKLVcxvaVG0RrBQScSGWRWrgw6WqHTXuKi0Yn4CcgJPzWUQPSYhIja7CiJohF6eXdIDRLoQhwlOMM6DeAcAwLy908wwdHH9vGCv/82t9z/A+64dxNPdl+GxyfZY3wE03oe07U3EdY+xzuNr0FgkbIHn7zKLHJ+AgYVolAQSomSrKuVP3aIW7dewqRdwBgxWcxa2KS8/MQqb1i4wPnJ3Xy7ewUn150E3S5UBz4razHHmw2s1+3hfUieoYJFlRFqaLUK2ViduGKibhjKIYD1IklRh3Gblh0jygYNFAxGuGvjbpZ0m1+pz+GnklZgUlmCkXPwK9kc7SWTjzV2cMKoU5+eoL20jOqqSCeiIH1k7CIbMfJ4l8qxFYb9AQViNCGQqSQKBV1H4vsKcpBQ7UhkrGBZRdzhKg+uwT3mBi5cdg1XJw3eEj3OdeVlTCNBrZbAkOiKpN1OKG4exiPB01MaikOBLnbWp+0YZIaKoUaM1ADTxs8U9EIRRErkBGSRxLBNpCag6+YrUFklKINSt1iLIs4fW8Fp+nyrsJXlusmxk8tIGVAYcujXHBaMM2RbYsSkRXlLmQ2XCWb2FnFli1QPkEqC3QWdEHUGHAucDqytwrINWgDHz8A9d3eRlIBZVoipWzHjsyXu4ykGmeDC4hQbtXthEj79oZfymQ812DjZRCs9xWP7X8us+T6+/LkDLC/8MZ/6+J/xqU/+LUeOtDn05ElWTy/SWmnjRhn9QUK/3UNIBaHrqMp/xYIVgA+ZoZNh0usMKJlV4hL0QpcKNr2gz8jMOIvk2eA4ZSYo88PzT3KzO0QlW6CD5Dnnmjy88Qf83Cc9HlvYzh2PvQdT3MWf879JWwaM76R9TiNFEpCyLGEcyPCIPZNKqtOq6Iz2FQp0YW6NcnWadrSIN4gYo4ghdF5zvMns2mH+acduutk8BLDLP4MbJ8wnKWdOz/OLO+f57lsv5e8/2+N9gUqBeQqtVWjlCneZFdHQYhIlJnUH9JebSEUhTTKGKPA301P8yfwJPviqTYyMH6ZHxo4xk8aKjzIMO9RltoZn+PvVAt8evYLqhUd4kQ+3SIX2ICFNwa5KlAIQpQQIso5HAQ9T0+mHMVYmSZ0Ye0hHZJJ2GBHHktbigMAcp3T5bjYODMaW9zFajtANi6jpMSZszH6CutrAF0ABmpFDqitU3QBdKIRWBWKBhkNqZMgYBDqNRp84VUk0MHQNWwVdTSkrDqaUef9OBwwTIUKSyEQzTfSiyskLAasTs1wTHcUamqK9dJaKgMwSqFbGTCUj0VZx3IgRO0PTYNDLgXBooI7nWUXigeHnBe1eZnBWCZDONJ/9ZsK7wiXyJrNFA5tpC5aXD6KxkXNMEKytsrv+CMeNG2GLxZ98/n9w1x/+D9pBwPF/2MgjB19PpfkiJjbfA8/8Dkbt76haHaqVDXSymNBIWBp0MSNJ2dYYrPYpmSmJltvAP9vjp2PlFRmYLhVKXDg/YLZYRcly25gSFqQuPdPjAh7HaDFPj4QuD37/Hj5zx4d59SNtBJCgMOzFvLp5Fw/MmXzi6C34msLr6h/jlffP5Y5/usMjpPyIUY4zijaVJyyjBNh6grrYJ2t7rGHnVehgHlbOsGF8gitG6ugELGZNHDyuazb5nf37WdFm+OCZYVYE1FNQuiYqk8wm+3nnZXN8+pY6L6bNUeJ/hbVaBO8UYz2XybbCdKByKSGTScJJNvDXN17GlzcpfOF929hoPYTUbQpOn+KgDy4oUiOLdVLO8IrZ87wsmCMbvox/nL2dPzphEJZUIh3akWRR0WhXdQLbxCooaH2ww5CaraBGMcUEFFz8csRCAXpbMiZeNEJtZ0IyHDC1scclw0sUZAO/nbApttH2HWN2rsuGOO/qMGwTmBqpllHow3Q/ouwFlLKIgswwtIgwgnQgkLFKmgn80MMyVQyho2VQ6SVwPsoxqxo4boKlq6iVAurQKOHoJI8XdjFhurxtyoVsjUoZagKGnYzqExnDqxmlEyEzYYY1D9UOTEcwkkJZhW4bkgSCLsgedFfBHwQkk/DO7w7YdLjLtUBehWhyKTV6rSaGrnEfFZ7mGohmuaHwMNUdh6CYQHgZG6dWCJc6vOnF7+EbX/8D+vJFvO5178GjQO/RW3nikS8yVa9iWxGKBuVSgWq1hJvE6IUKSqWKpmsI8R+IsPpPOYQgTSwyRglw8TMwermju2r7uGmDmT2XsAyUsdCos5UOX3787dyqL/KDay1+5juwHErsWNIIDN76+AjXHf4YM0ffQH2+R9OBau0MLLp8bewsV6xcg46OI1YZosMAmHYEkRaT6jYlfZxGeJAaESXW4GgM20YxsFnFwcJF4yiXOxrfdDz2/3HGgft/ns6Z7zO50qfjxSRylnTlCT7+Qp+db72cz3z+PHf3qqT+bkZ7XSbnKhTCcWacYTIz5r6tOoG1yq2bW1yvfodf2GFhGQqdUENz29S1FMWHdgSj0qAiIduosNjusV3L2Lk2h5L1mds5xW+aP8tL537I9ekKOywPMmjH0KprZCQkCQziiOIIWCpQUbBrKtv36jTiPq7VxA5g1E0YOBZJpKJKndqwQffBw1xqgRAxawXol1VElqIYIKREGRc4yxGWqhNJQakAYRKgFSThUkwUxKS6imHpRGlMqESk2TqPdhmYhLRcZH45papIXD/mdLvFny08l9AK+NjIGUrL+zBtKBfBa4PaAcMGlsAugr9qUCzVcZcHpCVA7ZPqUKtCMoCSgNM+GDvga6XtfO1chz/6+Ao3Qa4Zvt5EdPDYoO7kh+EB9nEN8Dao/w43tJb55sf28vXR5/O5kbfxfx9Y5Iv/9wif/dt7+O7Xv83n/vofuWf7D/mtkb/k5793jqfqRd599m3cvPcd2HsmsYuSTM2x5FHcJ/DcnNzyH6mk8Z9zCKRdZ0BMkgZIHUQF1AJgxyx6awA0iOiTs4HOskyxYjIk6ihWhGpCsRSgSgUnFezduJvk3AiDZ3SUUMczIBQ+ihWzuHKCmAxtexnH6wN5u6acxWwcHqdUquNkgj6SU0AO5XBgaIzp6WkcUmIkMRF5ZUWhCJw/0yOzXYgGjNoBapLhZjoBIzQHVeqz2zHr27DHZuhYBqu2SqMqOF8LOFPrcyxuUdm7icKWDVCEuKDQDUK0LKEYexRjkJogq8PywIUsIvIb1EclKCmpoRAkGkm/TNiPiaIucRiQdoFOjpDupjrKRJmx7ZOUJopQMSnOjiGLVj4asghbgJmCHkDJ8yn0XMpBQtELCRebDEmJjCA1oV8UZLaB1HIhNZG4qLaCYqoQpyhJmgsXKJCpCo6fkGmQIdYjGgAAIABJREFUkEAYoaQKnhMyNazm3A0FGAZfKiBUAlTcVNDxEsyKxtrigCHVZLgCsZmnwEo5tx29OJrTUEdxitCuYgyGkX4ZwjKho4CbL5ZZB+QUnPDAVVocvGeFRn6Z8KlwUTxNw6ITS5whk2UthIoJngOLKTsnxol6a4RegzYOcrhPxXRQV2YY1gTF+gAn6gAJzxxYolY0eM7lO7AtE6ElxCJhbRBjVypkmQDxkxmN/XSsvECSaXSFy8bZEtlxch0m3aUV95i9eScH6KFToh9AVcJjDz2KmencfvwgHzD20niNRrcV8OtfPs9YcTMH/vYLXNMPKRKgRSFzgGVJkuIQvGgb0X0Z4jIofm2RAXnLqEyb1cWEoD6GFQl2jWzkA80zjBAxzRCnH32Izbt3sTafUiDCAwbEFDHYhGTz//oe3/vWLzNq3s3qUgl79Sz2VJXuQOHkU09z85VT7Bhp0F1zaU+Pcvo5Q7ScJQqWSyZS/rfVYHbsGKPVOovWNNJZQhGCasmluJzv0RbWMianh3DDGKSLXYYtUxoPneiiVIskJZOplUV+a63DF7f9PF5yhmztaUqtVSxdw6WScxeXM1LVwLRtukspqVDIzAx30adUERhWRqpKju93qZoJieuSrAbUTAuzn0FR4pcy4rKJJRW0KEMQo6QJeBKhFLA06Lse5qRFkkUoYe4iotYN/MDHSiAIFfqrIfVinG/3FKBYwl5JMCSktXHmuwEnezUWt1a5qXyUyWCerAiTo5Au5rsuYZDHW1ZEphoy1GHJRxlSsE0Piil+KyGJQB2C3hScr8OaqvCXH1W5+g64YX0c9OiSkiEBW7OZiyIcUadXfRs0NdgwRGNpld6RLr/GMve88DG+88wvwp7n84ZfDejt/z57ftnj8n1/yPMuNEjIuGauwFESFuafoLbxFrqpwGNAohZpNAO2zwzhdvo/EavopyN4RS5SLzFwOlE+U0vAFIRezJL0iaggEWw14KlHH+DI177PXySPosy5/P7oAzxQLLE64vC5Vz2X6x7sIGTE+MIFLPoIK8f4nl5NMW4aJfgi/HDTD/lh1uYtyQaKVwH7ATIyBvhema31YaDL7fooB9OETrVI1DURezexcPhJdpAh0WijEiApoXNpK2Tvb9/J3772coqlIQ6Wy7zDXSCK5qjUFFZOnyNSEuojXUZ753nl9TtJMoszh45Sqxfpul1UxWSweJYtpZhUZKQI9ADKIXgtGB5RaQY9DNtEFFWKakTaarH3qg2cPLGK1AoE1RA7dXj74lc5ooxxV/1qzpdVblxdYPfaeRK5hqNaCLuEboYgMiwTrLoFkUTEGTKKCUVMaVRioGEoGhWlgAgi5HSBRuwQlkxSqWIqCqQJauxjadD0UsyJEoEXUhm2iQhRopigmWKXFJYcF0UD1fdR2xlXD48gm7lLI+Pg91M6nZA4KFG0DB48mnJ3fTvPX/sB1285BVWNrRl09wEDqEiJHxkoEkTJIiIjGZEw1UMWUxS7jb9Jh+EagaJxotHiUAy/tG+G+rsW+XOW2JoPQwQwTAm53o+IaDJy2W6emCuDvA1K58F/is1XzdBqjmM2zvKZw5/nxpe8HxyH7JcmeeClX+KzFz6ORUyFSb5bHeFLL9lA7dh+7isJogePcNvP/wZ6rUKSpiiFjKX5BrZ9Ubry2R0/HcGbO/WgYaF5KZEPuu5AljK+dZIDocNS5mHogo984e8IrTlerFzAbDRz1YgyPFfv0zLg81ds5Ex7jjeelZhenS4F1gKHRgqbr9uI3jhF0Cf3xO2WCFAhqJErtoGFhrRNiFvQmmeEhOrOKzl8tMEqA5Q1lxoQE6KQAzpSElISNgP7H024Ku0gBgGffdl1fHU05LVTbTorA1LTxFAjZOyhKZLH79tHEqQMly1W+k0Kw5C4HsVh8BSoRmCRETShINZ9uB1BstGilbgYVkZvDUZkiCHnuO6qUY4eaSJ0jSTQSSspu/rnubF5lG/3tvLQ8A4OmCVeGZ6lPmjiBQHloqTd7bGpPMLSfJux6SpZEBCmCUZJwdQjhBthRhKRCKSeEWoZsmAhLYmVQqamOZrRyHAiYEwShj0KBRNFi5BZhJVIVpsRWgKapuP6IVYmqCgCM1rNdbd2AIswiCR9aaBNDnHvsuBYdYoX7kq5cmGNYdtErfisPZWnv6qE1DFBgqibeGbGQE2JJkPieoi9SSMZgGOErGYZnZWMUwdi3v/MSyk3T/EOAia5CCXQSQnx8Sjl3D0022DNdHkg/Jm8Aq6fgpGYM3MediMjBNrpZj584tc49eg+rrt9Gz+60OBKhqnR5QvbFB7ZuYkXanP8snmBA6sZnyotUyu/m8aajzKi4knBpk2jdJbc/4p73lzEwCdB7UPSIOftBk3QE/q6ihlXKHodjrS+T+XMCfYWT9JWwJvIec5uOXeR33L4GH/XtdAuG2WEAjpeLumpwNDmCSZ8L68KhIAD3yOGxfaPv0eLAu20RNPpAwnjQOvoU0TVDAeDg0+s/Fj7SidCEK/P2Nl6xRuSxR5JJ+Vdd93P/Qsmfy02EU6NUl5dprzaQmsPiJw+M/WU6Qko2x6j1ZiSEjNige1AOYBpHyqnYUMCtEHTqySKSRIFSCumryVYVXBFilrxENoKl+6yKBUzrLSNkWkkRh0vsXnJ6Cr/TTmMN7D4oLieB+NxSkC82KFWHWW5l6BVSswv9mi1AnqeoL0SUdFtio5Cua2ghyZIC6GZII2cj2oIMiNAGAFS5C4ruqZim5KKllLyB9Qch+bxgJIqUVKBDASmMKmYFSpKClauxJl40AoknuMxKGh0Z0d5qDzLkXSCSxYXGFFbjEwYmIFPYQBiTUG2bWSYkSrQUyMcY4BS9ylN+4SlPnO9FvMhrJy30duTLHw3RjXHcQYm/8/9p7iWHL89jUqfkAhysNDFYxy6Ixk/sl+W39zyo9A+SaJGTFWLzAAzazHDD3uU0pTpCw579QIp8DvPfwWPTe3hjbVD/JK5H9uHbcE8Y1GHfnaeaiEjSQStJGau0yf+CYVwfipW3izLSJFIEgyhYE0CqQdKhBd7rHRUBsttLpz+AhOdEW73H2YiUwgFlBNQQohCmB6T3FxvsPNVP8cdJzLewhw7yDWfpjfC/gvPsDLIgC7oVfBh/3NfAM7TcO00fOcAOh56x8cvlHOAPAPqwMyNV/KVbz7E4ZUn2UY+2XRJGUEQkpJgYuCxExDLPVI15BLZ5b2fS/i7c+N8cHwbvzIYsLt8jmSkiKanpFofrQDSzYlVMgIiEAGoXUjXwIogXtNIFZteqNDJfBQrygEsI9CYh6FRk77vo6cKiqZx6a01mFti4VgDz4dQ1+jHIcOBy1tVybfTKQ6OT6Gu2WzXjzHaaeEKldAwsAs2SlFAQSFMI6TIyNyQ6lpGoGf4QYpRk5hSIm0LzxRkoURJIYsKpOl6LpLCoNtDjWO6LhgFhXZboGYSJZNoigKhhyXDPHvaPMTiwQEyVFkVAfqozWcfi/h6Z4gXlHw2FucwN44ydVlK8lCEuQz0lXy/ZSTEAkIlRqohAnj6EFQ2QxKDywiNAylmFrB753X8w5zO279zH7sooNFnhjJtetTI5bPsf6GqAH0emHsGJq7KJScKQHECMTrOkcePMgvo2RwhGSVKJFGPu15c5ZDcyGtrXa6PDlFsrOBOwHIFxotwlVziqTN3ooXTzG5/K17gEJgZ5k/QJoKflpV33YdXAlGWpysoAlSJDDxmjSo1U/CjH+3nlubT7GoewYxd0mTdVzAF04AkTtlc89n+zMfZWevxqY2jHEJnO3lgKE6HmdF1OxQXaMEdwYc5suZDK19PC7iYWYxQBBdtIqeB+uWXoyoWJUoU1l9RURG56hbq+qWUgBqlGAEoYcbe1R6//y2HG55Z5cFLfonlTa9nWFaIUpWsaBB5IFMgkajkf6uZhuEYGB0N+mUczyZKVWzLpGSbBL2U2Mt/kykUUi///8gTOR2w34ayw9QM1KsgswiymFgmjGoXeG34ALer5zm8ZSef1m5j2duJpqZYqk6axcRpQpToaIpKu+NQGSvn9yUJ0ZKY0HWJfQ+36yESBUuzsAwbXS9QLtYYKtVQQkjjXH9bUyF20lyfWCpoqUSPFAwkqx4wbeE1E7zYwkk0pGZzbG2EDz5Z4+otGi8dbyH1Ap3UZcRUEfPrN0BRQGakmoLrBSi6ZHUVwghK0xBpEAcFkhaMTVyHoW7nd7/R4m/vdbmOFgM8ClQpUmYLJapACQ2Ncj4GdeDXX8Kh5WFYuzhYB7DapdfrM2ZvIAYKRagRMEnM/NQ4j994KS+eaPJq6zDbyiuU9JwfXLTBH8BNSpcfHb2Hux/6NP1+jzBWWWw2Scn+Y8n4/xnHRWPDIgZ2mOV0n5pCaipIadI74/Lhpz6E2eyyt32BwQWYulrm4t8muDEYmoaqlXBWQmb3buTS1kH+eiLg06rGR0+F7AVOXrsRaykCpQXO8Lp16m4+sPoOvph+HIASkhpN3FDnItpFABw8yGVbNzJ//ACngOsReXWV3CYtJkIn157aVZ2gpyrMpTqFVswlwXn+33vXuLfT5E9GN/Dc+o385s4WzeaTOCIgDbvoiiDrQbIGai9i5LSElTLUCyR7DBLLJc0GFAsBQgO1LHE7KSgJkRR4QqAmKkE/xRARRlFDTEXUJ6DuA47B6lKFYCCw/A5bswvMFkvcUd7En2fbeGE/ZO/aUYa2V1louGjtmLGazvBkkaUzTTZNaWjtCJKEgRAEqUAMIqTTxfUiElUlSBTwY6SXYBkCoSZIxYRIYKkQZRlWrCDdkIIpcIRH5U1FuvM+rabN2aBEombsmDV577emuG3rOP9z9DhB3CAqSiY3q+iHm0xe5HHKiFRX6WQpleEakewztgGiIohh6LUK+MslaGS8+cvH2DYywoK/jfceuZ8QMFDRGayrlgQ/NojMARpqzoqwlvmyfHUuswhQWYGuxYZrr0U9/XVsFzb04JtIdIa579br+ejmI2QnTlAEPAuyao7R1hNINMGol4ERUdqm8v1zn+JlV/02w4UCiR/+RHHzUxG8aQKKpyCtmDgJoFzG1yVOqFCSo+xb/i5PBh5vN1RqMsbapLPmtojNvNcYhwoYI6iY1Es+C3GX6tI8v3esy99UxnhXTfIXz7f49mrMtdPb2ZcchrAKugLdIe7c/KfsOXaM9718mO43P82wNmDRrEKwFdKD+ZdsraJ5A8bRsQlZI704P5MiyC7C2sZs3FpIkJqM9mLCSZArXdSkw4uf7LBVBHzkuk28/cIoU3Mub7utTE8v0pUJVdPBqpax65IIiTJZgLqNnOjjJSGlAvQTHzVRaJ9O6AO1DQIlTUmEIFQkSZgQdEH3TRQzwxAxeghxEFA2PYRVoBlUMWPBlLPCe8s6X12N+e5wnUvPwnSjQzZaxY1VHE8l7IWMbK6zcqDFeJizb1QLjLKGnqgojkDTLAJNUJJi3c9bJdQ8UkUhjlJIFZQ4IzVTIhmiqAlLfsjE27dy9thJgmiMKNHYWM1QCwYf+dIzYG/nZcOPIZ0eUa2LYrlcNj1C/ytdyutc7ECDRKboUqW10MbekNc9egLcRXDO1xicg41TO2EoJCzVeeeTD7GDCIcdTI2WURonCBlgEGNQIO9RRmBqeVr3wCHcxj/kJ7QA5wijI1spm0tM+ScBcNG4c+9NGEMTDN13kNHoQWpFED0I+yCKMFLNnTR6oQYy5IZmCzFi8vnePSyeeB0rYcJllyik/5GsIiHEDPA5cghwCnwyy7K/EkLUgX8ENpLrWP1ClmVtkeO7/gp4KXly+qtZlu3/d05CluXzXqmiAymyJDHVEXrAySPf54ZOgyutJWpJRI2QEMgiAxkUsU2TzFAgTjDIEJ5kEBWh0+C/R3O8Q0jed9VzePBT9/FL114OZNCLQTRhh4Ssxp0b38wb7/0/TDJLFM2xpd0EMfkv31ERbBsr8ZXzPcaB7QgmyDMrD4G4WGyYnGVxqoOnJkQDn747oLXZ4apF0M4qbM6WeNejGZ+4ssmTl9yAs3iI63YXSW2bg5pPz8qIgi7h5Rq+18WQaximjy0lhlCIXA3hmswWdRJLpR0FuGsd4gEoEwl+HDBRLiEjn6CdodoSt59imCqJ9Mh8HyVNsZQCTpxA/zgvv2SaQgRP7nk+xc4T2IsdMr3EYCjFb6SAYMOVs/in21h+xNqKTwkfEYNSAFeRoOlEUYYwUyIjIrJyDzazrCFiBSuLiHWfwjioIwJDtdj/yFkUdZKgERI5Ece5gsGJVfZteSu/vvQYOzeZpCMRQ8oFLtlcJLlviboEIvALCoMkI4pCTCkwawpyRGNeV4hsnSAqol3wuX7DJj7YrPOb5x8hHpxmkpQOZaoVlbONOXaSUF8XJsp5Yc76DY9gc4nj9/ShfmluO1AOoHeWcmEbX9H6/L7r02ea999wHXsrAeViyIt2OBSiIulggNAgziBs5/7QQpEYMiUtSJ4nu5j4PLoKO29VUdQJ4njwE1Wbn83KGwP/K8uy/UKIEvCkEOL7wK8C92ZZ9qdCiPcC7wXeA7yEXDVyK3Atucbztf/WCdIkQ49zG0RNJNAVrHYTHCPF3mXTGO2zsbfEhGMx5adoJVgUkA10woJJbAmyICEdpJTCiBllgBMOyEbh4XF4ulbglaUd3Pm7r6RtnuIvPvfP4L4k1wZeugDVGgeV25kafg4nwtcxuzyXfzGjk6dnokbSbCNKFvPAGKCv60ynxChk2Bcv51tfw6O3OJzotzg+Jvn5mavxmefuuw+jfXOVd969ynRjnj96Kh8kb5jdiruwh/Ndhd+cfZzLn2fgyASFBDFskYiQRPRIXAlGAXUgKaUaiZsSBAkL5zqUt0JlRCUzU3QUmp0OaZxSNRTcXkbYT1GcmGrRJs4ixooFum5ENGQjdJPmUpOr1s5w68wefnNtFz27ys8GS2zqNdk1I1hpR3ihT33WpKAbTL2oztL5RdwQkgj8JIXYR01BGc3dG6XIKKLieeBFEYVixMgULAWwvJChGAWyYIzOgsGJhsanzhW4+UqD0ws2vxj/gImNHbbvmeJ8/wTbymCcH1DMVFiIyaoGAxEjKwmmCkQBjqrjZhaeXyLqB3z1BwmfObOLrU9ZfOLJg8ywRoDGURQOU2OzltJSS3Rjl3Ju6kqGhYEOhHDLBpgZ5XuH9uWEZoD6d5ipbeJLH3wPO4OT3HHTab75zE42zM3zwusWqQ89zqiyinTBMCBUwJRQK0IUw8BNqdcFDTfFLDsY8w7vWriXN/zNK7hu25/xs9ff9BPZnTwbAbol1jP+LMv6Qohj5C4It5OrSgLcAdxHHry3A5/L8p33Y0KIqhBiYv1z/v/PQYZigxe7qI6BiAVDRp1Mj/CB4fEa8RMKpeWQrCcJMghMqNd0wrCL200x9QK9yEPXNVLXp0jM6Q1gjsFzTIuv3nM31kSTW162EeIDgARHz5kEFw3D1qZ5YPfvsefO27gakXMSAURIOnDpJAGbyVsLefdGYKKhrYuDQ0zn5tejzd7FJZbFpUgq2Xn8ZJIrnr+NpLLM+5J9fOAz84ys/8ffzZ3kDj8jHiqxLxqm9K0zXPYii5aqksQpBhplXWdyQ5ELc2sMjxZI3ITUNIh8wdaZIRa8NQaDGDXx0DWJlBmlUgV/4KASYxdMfD+g13ZREaiOj++HaDUTN/QwyjahapA0z/D3m23+ainkG/EIo8oGfmH5FFvtBkFisBZqdJKUTiOmtqGKVusQpWC2QHgamS9x+wFKXxJHMMg0hGFCReHs2irGArRDMPVNtJcCDi4N82irwjlfwabFC9WneN4uSZSq3PiCaQaLT3FpFZIVKKYCDsdQNOmHCbqRkiZ5gIQKOLURUrvEtGPwo4Ut3N01uW1HyvvvvJ8t9HAZY0DAOQLUO29k7rNt1r7zMMMUKNFDAmWWgPXqd68L2iwORp5v6oD3GK981YvprJ3B8JsMX/s8zqYu3hGdlw+FTG7xGBMxYRMMFZohNBZhrAKVcUHJVNErBlpvQF8BocPcAjxe7vOMd4CdZ27i2WitXjx+omqzEGIjcCXwODB2MSDXH0fX3/asLE/+td1Ju92m2+4S+CGZmoEFkZIRximDNZBBzMyUTtpvoaQ6mZSg5kbTqiJI2i6xF5JmKbGuQCqxmwojho2aQOOUYM/VV7DtOZvQ3JRqcRd5CJZygfJ1Ti8q6FVzvT2fQboelJlKGjtkqY/gIlkMJAKD7McyNgBLgzUqvoXSzVBjg9Yhl6yv5BKom6vMbB9HsaIfv78PGBJkv0dRaWLFDno/Qu1lZElKKlX6jqTdDuj7EKmSUJX4WYaqahSERE8EmQdqahC5oEcGwpEkriDyUqQUaJqGH0PPzfDiEATYtoKQIVZFxVcT4pJJs5NhW+NoyjCqmuJHLWwrgTBBDSykbxD1ddw1m/ayQqsJjWXwA5VmMyDOdDxPwQ8MOj3wPI211ZgUg8iBUWucslbEEJD5bTTDJ4oUluZCimYJy5Bs21VGJg30GIQHUgE3yEAV0AtBBalkqCKXQm4lEFt1Tp1ss/rMInMHjrJ5WmHhmfPk3TedJgZr6DgY9ByX+tYR1kwfD4UAQa7buG4GnQK+Dv2YPnq+960BgxjNd4gHfYKWy8JCl7lBi0RvUC87lAyfqAeaDaGAbhfGRsCwcuPaQsEkHYRYhpa7Ito5pzjad5aJKzcyOgpSPPuQfNYFKyFEEfgK8FtZlvX+DerSs7I8ybLsk8AnAS67bHemIdFSiRzSYRlcM0CtSCrVjB0zV7Ps9UkOnye94JNJnUGYUdYFgzTF64EQGZZdQDEN4kFCydNJdQVrwuL/vHyGL5y7h4P2GvHqZhic/5ef3+3DseOwcQe48M7azbzWfgXPc++GuJe/7ZIJtLnz2FFAlTyTVgAXgzEilHX59giY3/ZFGmeuQLc3oG2dZ/+pg9y2Z5a2D3IGKi8wmPtESP1s/tFDwO3Lp5CovO6qm3i8NM3vXr6DK5fuY94NiEsZSXWIXhSyY7vN4nyL0XqdyAffjdDSlJpqsOb5rLUdsgyGNo3Qa/dJ4pQ4ADuLUXUFkYFhQncAs1urhMEAS0/o6Q6KDefXukzWatycnGa3ZnDfYAt/7u7iMrXL81vzXL0po6oMaDszeGGVbC4hUX0IE1aiDJFV6LsBSZARB4KJkVmiTkYtCjG0Kmp1hAOnWzyROBwNr2GlYKEtd3n92BqveOMkujhBkKSk8XGCpZiCyHHLWQKRIJe0LZokZkSidImAroA1s0ZhWWV7dTNff6LNXc4or+ke4LannmEbIW1GaaOzREwTBdX0aJz0Ga1PU1js02MGm3k26gpEUd7Er5foLC7yz7w0B/SsgLz1Md786ndgLDcxhstUlxpk6VkeKkq26ysYCmQxONKg4wWM1KBgSlKZkqkSf+CSSh1TKowXIuI6DDbA9UWTR/7kj+n92laS6Nkvvc8qeIUQGnngfj7Lsq+uP71yMR1ed1C4CDz6iS1PpBD4aUTm5BKwqFBJTc4tNqiMFbhqyw0cOuPxN2aXXxjaxi3Fg2xMGyxHAzRNYsyWUDUDFJUwTkgKFsl0yMn2gHjnBhb8p3lJGXYZB7nPhHFriY7XJkdEDIMeQdcDw6LjwSeu+BwvfeRGXsGhfCoKV5FpSqXtMUSergTkmbZCsv5XgqjVWTFSvJlHUZQpBm2Hn3nBTlLaGMEQc2tjjO2dJfmN78L7D4MDKRodIkJiPnL3Dykhuf/AKV5/yRV0p02eW7rAqzfFBP3TzEUq1ckaixdWkabELOg4jo+tm2R9QbetEmUGCystwshjcrzEIArp9CIUPUIRoOhQGQMnDsjiAFVXWWy3MYwq9dFRGssN6lbIJluh6pzmlzfozIUJT/mSr4bD3L+8h7Kok9gBt/p9ppVVxgoakZQogYAwJiiXOe3ofOCRGYgSXNOjNlJga7PPJaN99jgub9i8D2kFWNeVCIyYSH0GJegT9hIKWi4cqSj5JBmst1mwBDghaRAg6gq+K+l0JHJygg9deCGNsx1++8iTvHdtjjQ9t07sU+lT5Ft2HX1qG50Zl/G15/No5VtMbvE5vFjnElRWWWGrGrDeQyI0Y1aLNvvqd657ZD7KHq3EzrrgzOk+j58K+eLJf2LkhlFefehHGBP5wMhSCGMNQwQYGqSJQmFkFKezDBGk1QxRTAgsaOtwvAd/cH3KOW+cP/jou4k979mEJPDsqs2CXGT9WJZlH/pXL90NvBH40/XHb/yr539DCHEneaGq+2/tdwHSNEXxYgxNgSIwgF53jZkNJVp+g4opuPG2F2Msn+WH7WXOLA7xorZCNT5Lx9CxCyaJFEipEQXgmikToWTHigGXTPHw4jmCasTpkx6blMcZ3rMDHv8iMAXBVRAKhi+3WD0Tw3kVqLCPYV4xKWExhUEr3/9KwTEyriMHaCg/9l3QAIuTt1TpGC0K50eRPZOH+0d4ydW78TojjJQCUkWQEPLQ8mGe82MknEAlnyNSMjrY7L7g8luDR7mrOMs3SsM8/K1lvnLLjXS877A6qFC4dAg3CBArHqqSEccuZgXcNCOOgShleKiEUKE0VMC2MhKRYGoCoeR82rDjMTJcwUWnNK1x/lyXaU0nEzqeNMjSBE1VCfqSnSOSS68xeOLwQ0yHRTqOQjPdyQ/EEL4zQbyWEUUeGgpxrKCpKVKmXDFxlCwTzKZ9Lpen0Aoapg9ZISFSdcyyTy9ZRV0FZI4yK+k5WV6R+SV3fLBsSPoQp31UTWNorMyxRot+v4xeHOfBhetZOTTPHxw5y43NM7h0sMnTvQcw+eEVJg9O6vh2gEx93lMcsFq7iv2DDvrOiCcLAbvtSV5y7CymC3TgwsTNfPxbj8FFHfThfbx+807EXIctW7bx9XN3suFVe7ny0a9wqSTnlPr5SXUBoijp9lJKdoSz1kA1dAzdIlRTRD2VUma6AAAgAElEQVSkvMHCCzwmpuDU0x3GN6yRuAV67uDfC8kfH89m5X0e8HrgkBDiwPpzv0MetF8SQryF3MvpNeuv3UPeJjpF3ip60793AkVKUDVWM58aZaiDhUkaRUyZVS70llDKo+g7L2dXWGLfAZVeYYk3kmGurRAPQrSJAhgmMoiIwtwqRF218O98kuqNNhc0l5Ex2HoOOnPnsZR/wkvqwM+CtcrquXO5fODZGajAU4Sw/VJonYQkzPdBpkYlCn+sNllF5eKOwAe+PztJlQyrV0ePSmwb30GkJYT9Wfqpgl1fyk3Et9ng5c1KuW5BKcmngDmpMy90RCB52QMuu0ZXGFxyOW//fo/brryJV9hPkx5tMj5scoQ6dbNN4ISU6lCwBEknIA5gbdBHZFAra6iZQiwFSRyhyAS9AJVCiaATo2kZitfEDsGN+jhj2+kvnKCip4xXNcIgpNcLCYKYXXunSQ1JqTrE4FyHteU+0aCBr2okYUbRtnASHzUcoKoaVcNBt0wSIyPUKsR6RuRK6hUTL21gaVDMIAxAU6Bq52jHgZO34BMfKgb4DbAlqJZBqEh6FwakHYXPOi8g65jc7Ug+8s99bhqGHh2K6+MqA2ZufhEPPzPHNssF3cZWn4P9kOD64012Pvc5zG3P0NE5/MQ/Y16cUC14eHkXX148x/pNgvb3eMur38/Th77BH//zX1K+7hJeFh1nfKyLkOSFkJMgMxAI/H6KSKHdAamnWP8fde8dJOl533d+njeHzt3Tk2d2ZzM2gFgschAhMAjMAsmj5ZIJUT7qSJ5kWrJC3VmBPOmss3g8JcuyLUsiXaaOlMRg0iRBACSYkMMCu1hs3pndndgznfvN6f54ByAVjyhbVfBTNTs1U/P2vv2+76+fX/gGO0Y1BNgRgRKwcRZGJszPa6zHMt76OfbYB/imu/UDhGS+fpBu83f5u3lKd/8tf58B/+sPfAb5MchuRGNCJYx8BpcElm6RDkaIRGe3UqSDzZ5bbyHZOojBBe5/9Hf59yOLD07OoXWep9X3GGZdSuUaQyF4otDntomAVS9A9iwmJ6C7CmTwe9cV+fnFRS50TjDYUKCdgOEh7TyQE9cDcJmCSAP5VJ67lQE55Yjzkm9uyth2OwR0hsRIh00GjDDUGE+JmJqokXU2sK1VMqlM5OvIRkqpaJJ/ruVjCT0/LSJ0Zoo1lvpboMo0+oK7+iF7zj/DM2WVjyzs5FKrzr3jHvvsnRxilTWtjDD7dIchehpRrspEI0FoGUSBTyxHdL0I2YSCLWPoEradEiYudsmCRGCMyjwn6dy80mK87DE0DbphRhYnlGwVU8SYUoy/sUymw2DlCmlmoTZjzDGZsh6giJQwgcQBVZOxtIRYm8IPZAg3sY0QU6QYFUhDBVPKSAOIBYhMwQliMh2CYS6y7/kRpg19B5o2yBk4WwGjLZXHX5B5RDN5oqSThRPc+9BFjughnfapbYuYfElA1umy5/U7yZIma70hQj3HY30JaTPk+AsDyn4HU53hqHv+JSNHuHMf930pAj6WTyKCUxwZu5WV0Odb7lNUX9PnXr7MbA9e7ME77yWfx8QWFE3CzQGSIuF5KY0JFUlIGLaJlIVoOxSWyWvLjg8vngs5ulDH9srMni2Qie9vf/7961WBbZYlgW3oOKMYL46QVAVZgkLRgJUOtdjGQmfgJwQKTO+d4tbDt7I5d4SPdWskGiiZjEAjzjRMW0HdUWJxKresqGgG2RAMIx/BXye32BF0OGht1xexCXKYB24MhOBiQ2EsL25HEPeg3Y4ZkH+SyaSUSbZ/khijSVPTGZKSqZsohS3OXDmL0GQytYeslsDYIOIi973nDdvv/Ht9vBwrnRFEAwolHbyQoBCToaCRcEt/nX/9mYdZbOznj5y38P5v7Uc2jpAON5GSGEnJjb1dP6FYVNFUFdswCUcgidyUIswSRJLi9cF1EsI0Jgt84sBHrx7hS+F++sYkahhQ1xLiGJwwIUklZCnBzpMbSnUwTJcsDYlij9BPcdx8xwxdcIdJjuWNV6nJLcaKFkUDbA0qRZClGFXKkNKcPCZSclKFr1DIJORARhUSMVCYhFDJUXh2c4pnN3bzpfhGvpPeya/ef5x/+dAzXBecorpXZysdvjw4YPtWVr2IyTRkv2HxlgM7mVWnefFciHrHfhr7d3PDhIaqJ0xaxe8d+NbbgLcAN+Yp1sJ/5XU3NvnSt/6CK5stPhitc1ACraywtW3IjaNApBI4Dq4X4UcptQmNLJEpWCWE2BaT90eEAWQCdA1MGR7pzPMv7q/xjU5GtVLhB12viuDNsgyFBKtegrJOoDtQEbhRAJmK3I6YBcpRAaVg4Fg61+x8I+/eeQe168aID1QxI5ciKVtph1Z5keRwzJUDDazdk0iOxp6Owfgy9HWoFOBnXjfJu+6YhpoHZglp2oS2k0eRCZtUIMxgtw41UHSo1w188vRWAxK2hY0xoLjAhmNiJSpbIThySGV6QFo3kCgT9pfIsAhIeOKPH9h+59HL/2aARYwdQToYYocpqpMyIuMkcJEiE2GZj33iSW745vO8e9DjXV9X+W73JjLmSLs501EpwaWex6ozZDD0KFRsVBPK1bx2lFTykZil00pSLksZIgi4bfEhrjZn+Viwn3MTR0jQsfyAcpowinWGbozjQ5TmHdVGSUI3bAqWjWGZmJaBpcvUqwbj5RLjYyaWpGArMr3AIYoEjpPXsLINclEmknIEUiYEmpUhZTFqliIBQk2RAtBWwXRB0g/z8FNv58MP3sULy7O86xGfUTLGVuBh6z4vnvgSDb6365K/TcauqfHJp3v0nKuc7l+iceQKx4w+xmqXm3ZMsF6q4TVew2JzV36QCc//xheBa/OfE7Bbn+O6630uOw53RivYQR54aRpzw23kVHCpDJ0Qr+WjhOCN8tQ/HYU4GwMIfZhUGFkllq/m/r/BCuxaGOdffdNn5sb9fOjtP8pYufYDx82rAtssIVBFRtsbUNYNFCultT4gGwbMNRUYNwhOX+HggVnOMaJYmWDlssVheS/7G5M82HbYP/MtepmKGbdpyYLB8jqzY7sIYgNDRNitHnYEbSmvpfY450hqNZh7As68lvS0Co3t+asLl7kdyo/A8nbFoAFhTtzOAZzgoFLHBxzc4Xne0t3NJ0SfQ56D6fto9vVEixmuN0K6RmHEk1xPBeMXXqKoCBwyFNhuWqkMMgcdSMgQWUKmpgyiAFmSkFKJSVfhxy91UC51OXPXfr44Uvna6gJvG+nM9dZp2n12mBJRWaefQaIlRJ5OEmSUkwgnzDAtyAYBimURFRSGik1UDHhf5ziPuDX+vLNApXgH13rPca/aYbLcp50JXKGTEBAE4DgpSeYSJhkJeZPGD0AzM0I1Zb0b4ihjBEHATjtlayNBsmGwLlFQdGRNxbJlojBAQiIsj1DsfFKT4jPmg+kAcoHPfrXMF87PcGnkcGegcdPGCkVaeKhoDHldtUln/Sr2diaT8X113ijj2nEDVRpHdy32NKa5XP0ORzSblVGXLF2n4i4yd+ls/veeyfPeX3FuRq7t54GTT/Ne+37mSg5qkpuRZT40TXIm//E2qCV8OWQQJxTrMj4pRrUCCEamwmAQ8NzpHoXdKl+LKhRqAScHe/nCRz+MvbqTutngPyu//wPHzasieDMBQeagFqpICAabDmPGGKpp4CVDzFaAXpph/eIFxnZVucwaHCyy/ozMrqsLzIfHeETTuSQGfGDqG6y6YxhT02xuppS6Lt5wRKnt49fU3HLDBt33KPorlGd/n/7J10J3BxwS8ORZsMskHIOlX80/MQsCfAV0GWnoUyMfBVa3U2YIsYCdj54llma5dHSEPdKoLZYZTzSGwucZHmM/Lfwv/gXHtrn/PVQkwrycRmaViK1YxidEpkqCjBNFSCQMUg8hDM4KF58yShZx36Pn+cnLVT7mtfjcT9xNnO7jFm+FN2sS9qBL2b/I0MnIxgwGUcYg0lDkEKWX0ShA0HPRCjBmlVlJIDRH3CBGXG/EPN8e4+vmDr4wnOcu9zJ3FloctPvIiU5mxIRFnT4Rvh+RoRFLMWO2hhb6qFGIGIEcbJIpeb9PlPdT8M/QQyXxBIkf0rrsoxtQrsscbO6Ay8sQ6VBtwHW388RvnOJnv9xA3nEtR1tneVMwYsQqGS5LeNS5wDgpV9YvMcP3ipDvb9CYC1X8C30C7RKNiRnm1xs8Ji2wJF9koC7ga/tQl2G5kB89wkM1bvye+1xjyCB1+M03G0yf2cjrrhowhEaB3L5lCTB3sLHU4pKeMH5EIYkEvSBBDlwKBZt6rczm4pADC+M8nmkszU4wLVlMPF1gd+kYaSDQNPl/PEqgJKBQM3EVndEgojFbI2wnjByPSlkFU4VWyPzuKS6xxjU0WVOGFA/IlIs7+KELP8adpTfz4OJxfvHsgGqlxDEZnGFKcHmVsjxkXIORE2FmIKtgFeEw8K6LX+Xz+95P5+K/hcsqzBeh0wMCPnrsP/NrXz6aG7cGMsiCJv5LmTXFXKKMFAOJhNZ//S7/Z/fj/Gy1S9oPmD96HHWpyuWFmCoJ9/2XEXwkx28NkdC2Ocy5X5GMTYFU8hmkMToOBjoyKqakIYuMxNQRQYYV5WMcQQ/zUoffvv1WLn3y20hyQFwrszhv8MXKGFvWPO9JeoydMJD1F8noElRUhlrEZggzM1WCJKJ9sY8pw0ShwsgwGAZDbqm4vKGc4Q1b+H6FtjLO763t5YWWxVZ7xN5wmXq5xCjukDoxA8nGKEzQKRjUGxbJSGJB7REmMa8p9jkSLZLsLtJuj0BXGMYRlf3gLEJDHefj/3SJnvKjaMOYh0qzHL28xt3s4+cYkpx+DocIlz4yuXXqfi5zMyYT81Ocu3weGYj/xpOlcqLWpjWRsr6hUjywi0dOvUjlYJc0XkA651CqL+FUYs5+dwAFCWeU8gn/g9sP5ghqH+Dp+7ZQLp4hMiGq5rBGWQY1zoUgKDdgqYfVNKhNxYzGQqKRRqVfZkzTaAc+//HEHM95U6S1CnunJrl7tJ/DBw8QzITMHB5n67kWhm68IruTV0XwgoA4oYZGVpLw1iPEKGGsXiQUDmkCUhRBlNJE0OIqu9hNt+fknoyzPlHqcN21+7j+O3t4bCrl4WcnuKcYozXauJFGNlymkck43YTAAtnMnSbfOunxzGCZjv0FCN4NegjjOlzM+MiKxK/tBFY9MGfwE5gsurjDhBbQp4+MQUyCIKBJjc6RP+d//v3XoZdl/vKuW7m6YDLG17hv8TKL73iMndvvOCClhE9GnnVlyBTlGheTC5QoEQmLNItQyZBUhXKUUBgN2aLLRGmKOE7JEpOhnLLx2LNETQW3PUBy+hQGDX5C6fPozhKfndlFVLRoBgbl9UUOD0ImqwrN5hCvDeXJIqXXVBFGhLfh4XbaBHKRJAxYvRyhy2UKImJqdI66W+S1pTJrqsHFaIIrWZ0gnAI5ZV4eUFcHNI2U6asemdRmonqVrGbRkxUGO+doFWUiyWHfdIM4dbl06iyH7rkLMfVP+KM/eYCF8Tn8wYiDly5xKx5tXAIsEmQEBhodyiyzgx7X6zJ+7NC+fJ4mFgIXjXzDNF5+riKO7LmTme4lyvWEjStDVh4/xV0//0HWHv03hPEu6FxP1U/YN3weSKkCD/AeOPAfYHiG62ccKoWTjCudXBc2hkSAL0EcgNQFTrY5fSZjOAOF6+r0tS5zw4xyv0uw8yZesH6YTzx8hrvvOsZOa4Ed8wtkmGwNYHq6iImGVPDR9Jem0z/YenUEb0aOTiEiTmU0VcayDZTtdnu+P+ng90kJqWCyTou0LWCqSJAEREqISGVK1gSz8Tpj9ZTZUomlCylXt7pcr4CagqpDJwM/Vy8lSzSee2ILFhp5u39XfduUdgAvLuXseg+oRKSpiT4ysHHo8NLIyM91yZDJGPDk8hPMfXqe3T92HT/CNfxl58tMJC347It/5bZo8DKdIdx24g2SIQnQJkOVBWqskJBgmRpZMEIjo4GFLPlIikLgJ+iaiiGreGFAsVLAzWK6FBj6GlfWJK4UPWIrQFGGTE9pTI7pTGsWWuAhJRY1YbHac0gKMYtX+mgFK29bi1zRIlU0BnGCVi8SSBX6kUl7mOGICpI9hfB9EpHhpgqqbhHLGnKhhGwVkSsRoQ2jRFDwLeKuz66JWbzzPUbDPnZcZKa5l09+/pvM7zfxnB5JQUKqFJC8BCUeENOlSBGXPhU2madHDaCY0N+CMkVG22xqi+8RgAC45gAPPv88ixtDrru5QCEKMaMRaneLCbvI+tAnULeQVfllSOCVl3q4sgWWgSwipKxD0AddgJLkz6uq5woufhuSoYGvZUwfu4azoysEqcrsWAX6G2TTKo7fZ9cuGy2S0KUGWVaEkoSqSGi6StAf0qyXCPyUV6KEI15Jjv0PtY4dOZI9/eh/wilMoFFl6UKbejBBGkbI0pCqUYNBxGhuiDPexcenyTxmy4KrDkx28JOLpJrC+UCnt9pgMz3N71x8htETx/nR6Al+pZ7Rb3tsmCFdoaLWNaR4xNFhmdWtMV77xT3E8wdonDnKUzvfmRvc9Af86vSf8lHto3mtk1RzxPlqh6vw8nxW+b7vFjp9TBxiFKuBNBtTyDbxzwXb5tn5A/ZSkyre/vJRWcPiOBJZQUMaZVQR2KSYZCiMKJGPgEwVkjBGksA0VZJRhmXLxLZCR07oGYJMKaBEPlOySb/fwzBVVLnEaOc4j2gaJ5wqT/ZUolFMaes043WVj/zS3Zx74bvY1S4+CpEa4nkegzghloaYqoUc6+gJmELFdz00I2az65IKmchQkdQMpVRG0hOau/YS9X3GnDH+7Lsujx2Hk8sa1x5p0un3+GHP5NDVJ1igzSwjRqQ4pDTZzyobCPL6f46QBg5Dcp4p102wdHydhDIKggIeEFDmr+1Gv/3T/OlFnZMXzrH36A7UDRX9sQ30Y+NstPr4Mx6HnMdY/4tFfiK28FjgGzR5y8JnuEv5IPccVXjXa++nLnqUhuCIPGBz7RtQh9C7ajC8YlG56Wae620hSj2WirMsLXW4qhS55dZ3sTB7IwVpntrkBG7mojYtWl2PsmUwqwuUbg97soS7us4db/kRnnn2xA8Uwq+OnRcBmULIkBCd6s4KnWc9xms2/mgIxFDUyeQQgwoFIohH4OoQSdBOMHZPsbbZoxNW8Es60YbCa2erfDGd5+HnU95qa8w//nnKM9Abk3G9FNW2iApbTCkxb+u1+KN9d3DN2FeorR2mU54DT+L/OPNDfOBnf4nJb/9roEvmT8HgKIXRs5TyMyPZ/p4ioxIzRswYRbqhT2kQIAc6AXnwvnTBt8fJyOQbfYTGZSxiFMJgQMkwKcUGfryORYpGQmYk2GoBKQxRVUHXc/HCgIJhk6SQ9jPUVGXgrxGyQS6flytbKMgYrBFfPMv1wCFKvA/BZanCpXKZU2M7eNunlqg1b8bc3GBO3mJPtU9ZmkLz+zTFBHIpYbpepzN08IKIJC3he4Lpok0vcLH1GsqYwZkzlxmbaPIv73uKarmCeuww3vkL7NBUfm52gPHUJaZxKePRxMHHZ5Nw+/ooeJyihoRCigns3r5mExqMLJPecVBYwKVDyBCF5GUU48tLBrKAuDckXjFZvbNHkgRcnh9w+JpZ1mvLmFGHCXeOOF6khc1jaDzMTgg+w9t+fJ3b9gqklR6Gmb+epJLD4VNQAvDaoBT3ccK9xO6Bw96de3nOj7m/OsUUS7xj+jauvflettZBtis4SkDgRfRW+yixiZYJMhviqgAcdEvwCkhFr5LgzUReSxABKb4cIsoyHhGqoTL0M4olcq0mEmDEpAKUNJzFHvaBAs7qedSqjSrHdAYRIh0nevA0P3/zm/l3T/9b/uJEym+mwAqsCo/eeIksdHEqUGn1+OA9Jg9+408586Nv4/Wf/qd8R/ooq/FO0CaY+tTNnHr7j3PpRJe7tVOY4wmFkYJHzLawAy4wBgithBd6+HQw4gB5Dc7Cy4SGjHzMFJILEb608w6MmCt+mQQFK8uw1ZTE71NHR8JhXGsiF0BNJDpDlxYeHWAGjTSJ6Scpo2iEjkEZE/3lBDIgJQPUfNfXE4YoGGE+6plL+8x04egT69ymFQmsp2gZKas+fMMeIV9zDFm9htaJZYTmMQraKIpMxRbougkFk8CVUQKf2BqyGm+ww8qYPHWFn91ZJOz12XXm81xzNaZc1rja6uXUd8kkTSU25Iw40cgoYZNQtzQCt0cFE4UYuWlCXwOpSIeUKz0HCRUTF5mY5W1noSZ/7WF+7030nlyl9OKA3Utd/BN7mKjVKI9rHH/oOd5+636+9R8fpD1scRcg2GScg/xxdSdMfwd7/iyB1KZm5GOwXNM3hz8mIfihTBQ1eOj/PcWOWw7ymbPjZJseX89Sjt1hsUe/gyM33k5aSSkXDJwoYL0bUdZ1impGpakRebDlgWVmhN11anqJV7JeHcELEIOBRkzKKPFxZZtCQ2VrscN8OE88ClgXfYwagIOEBZ0e9l27Ie4QrsosL7aR9pSR0pT15Q3ecPcxlp44zQeOvoFP/PH/xV9euwM1WOIx4/X0ClPoesw90qegD7NWg0/+mM07nz3DesXg17sf4+f5MF35BtCP8HOtMSZe3+QNX9sLuyZQByajzSEF2A6N3Ek+DrvE5DWtSU5ImUPQJ3v59ym83B0NgPLe3Zw5t46HQlkpUrZcwkGXDJeEmBo2iSYI/YhhkDJUVHS9QDNOIE6JEkhTFYkYQYxCRoqPhIRChoRGgoTARApiMlRiNSHRSghTIXNdqt4Wh8IOaqigkmIjcaonkFaeAGyKJPhs4mGT2DJaG1RDolNTaBplsiwhWr7E3EKVaUMwdEPEuRFWLDGiSwAst/JrUsBFpF0EEmpSJERBIKPpCrit7auTf8R1Nj2crM4IDxcVA5eUmCEhGTE1CoSAxTagXwPuNvC3POJ+ynh3nc6wxZuDa3ju6+eRkmne/xO30Xruea5ffZFDaGTb9+lRsYdRd4OffI9HYMZISUpxAFkRRASKDNEAjFTDXYHNK230soS3sIPPnYjZXW7wmvki1zWOct1NC8hTFjY2FkWutCMqxSKmJojCkCTLiRdRH+xihYwO8ivoNMOrJXhFBqqCR5rbsspgV2wUAUa1QPush+GoVHdM0GaNIirgQXM3uAmkOtW9++idOo2bCPRYp99b52uXLtHdWuLk8ae54caDnLSu0IoPcjRuMbi6hq6mhGMCzczQzFUmgw7/TBrwK71JXseA3+VjvFf7c7jq8jW/id6V+eHr3sfuk1/i1te9hurFy2w8eQWbl0AW+Q78UmCOtr/ApIaLlJ91rt1NvmP3ijM8uCgYMU9RAcmMEOE2yoiUmIRmpcEodMhEhpzGVA0554cGGYoiSAKflAxzW/b9JTE8gfTyJDrnLIkc+ysgFAUIUiI3AsWip8iEukoqKYyiGC1V0NDx4hA58ckksBWFouwgJRooKrGacb5skvyiQXq6wW2uzKWL53EXIb0CZqoxQMLHx0JC3c4BfDJK5Kqbgv73xAy2GXktZBQG9AAvA5MeEX0kMtYIMYAMCZsCHiklRvlrCOB1QLOJ5jRwT2+gqR4OIeqgyHBjFaQWT/7yi9yxI2UcqBLSApbZxb85PA2rJ5k+lNDsytQ7QAiByPnEcgRGWmO0ElJwx/nSkxeZ+eX38JWexa/9kzdSaFQYn51m994aI1Vii36ut5WkrG520KQm7aBHRogkldEUE2SJlc2rXDOmg/c3h11/33qVBK+AOKOAhkuMRK6sTwQxgrSQgJBQFA05VzfeBoeasOnnCl/zUGyY9ITOQw8/ztfPfZdu1qfS67OvOOLd+iITwXnSGNoZDCWoVlR6skRTT8ES2EnKrdM9/vFFnc/OvJX3n/4qmvMtwtq1eXo4TLnv7K/ym/Vj1L79C+x/0zzjXRidzzudfb5H1DeAug5+bBAmwctjjByOoZHgoQNObBJEOgXVIjFi+kQoaoaeycRBhI0g9gKUJEHIGXXDZiscgpCREtB0mTjKkLIUBUgzCZcYZTttzshIt3cyhQSThDiLiWMD2SoQ+A41y0YJh/SCJHdPjHLUl6x7hImDSkaUwiAMc0UYEWAnsFUvc/KDq+x5xwqDcZj7QygaMEigpIMmYmQkBoCJQkT4MuPHz+/iy3DGPpCg0EajT5UIh5R0++MLUkIEEjL5xKaKTkSKicTBl56jN8nQSiFMuDpcQ62WSB2IiDm/vITVkMmCmIbaJB6dZgaQUegRc2J8hsW+x7veHjBcOomqBZgZkGzDV0ugdhTSvgOSzvG1Gb42ZmB7Jk1HY25+lupchU7foe8EeBWNIg0MtYiqqszuHqPdislU0CQDw1DRFQVFhyiSyKU6+q8obF4VwZulGVRtBnSQmKGAQb8XoVUUBj2Hmakq3U0H0dHQpg10zByLJxyIkzxVknW6kkQkhmilNrPxfnb1T2EdPYC0bHIug7V+D0vv44spJH0TKQE39UCVoBCjyjGTbY9feMsURz/3JA+N7eC3Nz/Eb7kf4PLMPwe7yOFsiT+wPkR084APd3+T0vwBCtMWXNpiLNgEwwNTI1sNGLkCVdGwkpiA3HpWkFDf1nveAvrlImosIZIYkSaYGhgRrAZbXK8YzNUnCDf6GAISTRB7HpImEWcJkqIRp9BKXWwkLAwyJBQUUgQyKQ4eVWSEIhPIgnYYMU1MVW2x5tnIGGRJhJ5k1CKZGB9D0YnikCAYUcckI8YnpoKOkFJsTaApMlf+95gPThyjrTyFfgdoJ2D/AwWW1x2SoUQmBJkpUQ9VTGEgxxmCjEiW8DOZtGywEvoEmWAYxKSJIEQmJNzW8s5DO9hu7WVI+BTQkAhIqJEiGOWIqgOAUwJ5gc1LPfxiytn+It5Si2Pju3j67GO89rbbkSIP1RVYLwrFdTQAACAASURBVCyjASsYLFPl/htm4cst7nrXXvzFM9Q7Ti7DWgA7AKkPnIlZH8Y8o4/zr7yIxl03cnvpEHuO7CW2BIkBM805CG3cLKAvfBYoUACGnRW0UoWkn9JaGRBnKoYuGNN0rDiBdAti9b+7euQ//BI5Fd2igodM5mfUbBPSlIpuEHoRWtUm1QQC6NJjwixBkgIJSWuIPFMAq0CQxaz1ehRKCoORitZaJuyusXPfJPG5TUQF+raOkwSEGzE7LPJOU0XH7wbMGBBtHudTCz/G+9YW+RW2+C3/N/jwpQ6HNJtvTv0KZWnAx+V7ueCP8c/8B9m3eZqCUsm731cSMGyEd5EiRbQ4ACxCYmq4FACJiCcBQ9tNLzWwSwqSbhBlDvFwnWg0YgYFzTBwXReNjFCAKxLMgomapkhxQqoouGoRSWigBASDgJCA/Lbm6GsJWMLBjSXiuEIql1lJOuwMXFQG1BkgiymCionoSyRRRi92sTFRsUiRkUkpahbN0MRKY/C34PW7abznRdpym6mTNhuHHbgHln5lhGQLrAmbuJ8SOhmFmkSp5+TnJGcwvgCBwvKwQ4iEIutM1DW8UR9L02n1hiiYbOFTY5wNtoi2jegyLFI8agypEOQFQhHIZDrrReLhkJGUMYwlFDnhoGxyYqPH/uJeVp5Yx4t9ZtCpkO9zEhGPEhHd8EZ4/uu4S1tMbI2YKqUoCayaMOUCPlzR93CqvpPPtD2capvXLRxmrlBjYlzCUDOirSHnr2ZM7aniiACTAhtsESCjZhpr5/o0Sg0OzdXw1IRYSrh89TKz6QhK45AFr2jO++oI3gwQMgEuKQFlQ6UduBh1CzFU6GyOsGbr9BIHmzSHwWUReCl0Q+S5WUJC7JJNhSqJu4AfnyMpr9JSYpy6yjcuLrO3IOOMV3hULeE334Y9yLj3ic+j+8BOQXmyhD8YEJVMFpSvc+9gilO9OuO0+SX/Dyk7GQ/Nv5m2vAdDKvHp0T04nSl+uv1bXO8+Qo/dzHIAvBdhGwGtY+KSkJFQIifgt4GsOsWGqGFkKrGiM4wTpEGLcWtImzb7ynVsISMNPAoIvBR0N8UyVTbdZcq6Tiv1SYpVBi0FdJ9ayUDyIUgH+HHuL7sGRMo4SqxQtGxSoSBik27QYZIRGgH94SqFCJLKAbKWjoJCQoAhS8RJzIxaw0uHWKRAhwePwfwnL6PLEBSgn07SjrqUd7Tx3gvHztRYWXHIMgVFNan1JYhyZeRnkz7eapseEQoJEikxPomXkJG7JOrk8VhQNcKog54P0KiT4NHFImU/20gqBTBlPGecwmSd1chhqEAcdli72GbB3kPBNFgeupQbNju8Alb//PZsHS5KFo9cN8XTf/IF9l8/ixQ8S9ZZBxuMGMovNS9KDT56bob1+hieHlCfrPK5J7/Bo1lM5amU/+WW+7jhhtcQNBOG8oCQDANQtjMGtaRzsDHB2qk2A8dHn1ExDYXpXdOMVs9D6JBlf2Pg9feuV0Xw5njOmIAACxW/F2EbJYSegkipTtZxpZixeoEQDwcZhAydERTKrCxepdJoMmRAhsnr77mJS49PcvvOD9HyvsVjTz/FiacfplEzqFxs847dDZKLXyeNAh7R4HAAhaGPkfgYOzX6bQ/7miq/Ji/xdmkX17c1/rGbK/l89fhrGZVg7fZ/wf9T+RnuN3+ErxTv4d7N/8T7N/+SiDXqRAzpoBBRQ0NihEdODW2T49gbuw5hBCaRnxCPuoBHwwhxOiOmZQnh+KiJRsW0GLlunhRnPrpwqAJuGKCUmmSGij5bg+6AeLCJyveaYR3dxLYmSSQFTVZIsQjSCCmLcQOZZQoIYIaAog+X/NOMWUfYdGMMTGTFpYhgK+pQLhisjRRW3m0xdrdG47l5Boefo5ToOPNbVM+oXHd/nYtbbe6fibHHqtz0iIKuaeD0ifF4fJuGkSKwUckw8fGQMBnDQRCTolIgpUZML/IxkDFItmVt8p22DDlJXgN0uOrUUOtjtN2MviuDDtWWwy3NnbzQWueyE2MYBcLYz0X5GZICDxyc5AOxxO/94ke44+wNfPSr/5y2pjHmgjfI63YRAB34+OBOHh2r43z7Ej9ZfJTrDt3MxsYKu9urBLrLl46XeHrpOW553/tJnQizUEAiJSNinlla/ib9i+tMaGN4Q1DCFE1LKZDSVxLQjFzD9n84f16RTz9tbPLTl/GchMANsCSDzc0RTKiEowClKm/3TMs5t8+NmN4/jUeEgUYBHaWh4+8f8AcP/xlPn32QG3Yo3LK3x2S7DLbCxQ2PMKhij1ep7VojVIa4coSahChGQmnCor3VZ2KhzC8cPcbvPP409WeH4Mjc5Pu03YyJr3ycn57/NE84b+Z5cRsrgxUe4Cq3cYmAwcvoqTohU+SjJLHQoLFnCiks0hkGOEpEwfWY32ojmTIiggu4zJZKWL6CHzsMwhRfATkZYGcSbcehvnsvtq1RQmHLi3DOXaCJv92FzccxrYKFa9axkNA1g5gUJfNor17EAiQkJDQyDBwCiuSWGCvuCZqM4+ASBjC9b45kdRV7TmNw8yzJfp/BzAhjsk2sjLPEiN0nq4ixGZb+7DtM7NK4VIvpdR3MdJro8jJ9fFJKeLhoJOi85BMEGgYRNqXt0U8IzGOg0wdk6mgobIsmlCtQGOZykqVqfv/tKi4FQj9mlDkMQoEVZByYmeXBc1fxCzUMU8VQSkQBeH0dhZTT4xbfOqxxs3qAdLCPVngVef4qi0sBb5dNyk5ETIxXhp6xg4cf7hLUNYpWE/nAXbzYV+lrEmGlyms6T+HWdBadEbcXiqgi3h50CRoUcPCYMAv01SJO3nvF64WEcQhqiGQJssgnjc3/vv68QohZIcTDQojTQohTQogPb//+I0KIFSHEc9tfb/q+Y/43IcQFIcRZIcQb//9PQ4CUtyQyUmRbxgldJFkmyfI6yXc9VFsjJN1uZMi5oK+aghYzwmFEQIaEHpgQZOgzNayZQ6yFTU70KjjN61jxLOKRh+nFVBOVSiIRdBxKFgxcCGUJX6Rkakw77uCNpUxdP4Y0ryDNWciEVGMZGwi0Bv2iTdvWGBUV6k2DKhJNYVGTJeZshclSgawCwzFYxOd0b0DggZHGZJ0R9sYWdtRGHqxR8vrYAMIlln00SSBin2oSY2eCWOS7NuMTRE5GmilUU4k9+EzkV5EA6MkFJHMnYWKgqSqGEFSzhGT1FJP4NPApymBoKaqZEkovW2sxBnhskNAnIQBNQrMFzOpI9QSpmaI2MoQKaSpTVMcRHQ19ZOPGFoMIojimpKtw+SoeQ1R01nEoYmOgogMGGUUyNCKKxJSRkLYhLCF5My/SFWI7ZUg+YqOqgKSDUqA/kPF9ncQDzxS4UorQU1TJpVlSaG+6XGBEZyRhiDr9tYCyVCEjYYomxiggTR2ctYxsOIbIutSyLW6bNyn1PfRRQpbASEAvEaSGhS08qlJIjQitvYEdbKGJAYYkkfiCUqGC24/RdAUNiZSIMjopHiQegZOQBSm6JFO0DeySjqLq6JKF50ZIssTfI6n8N9Z/i90JwG9nWfZ//5UwFOIa4B8BB8lluR4SQuzNsr9bCz6fSxoYhISkIBREHFGxTbr9CGvMJsYBOSFD3janEOAFObdPF0goyKiESPS3MhQ1Y+3KJX5mx40cmejz2SDmibMvsGP6AH4v4MIwpLAic791M5XiKu87/jgTIbRHMYYU0Uzg6liZ89Mab525j6vs4uziBc6bNtoWTAuNJXfA7VNP8r7+A9TEEsVegiVsNEtBmAaRJhHHJkE5hFIFRZ7BHUp0wwGKyJiLLHbaEvbIAEnjYrTE3imZfqwSGQYlkVJOLHDbIBmcq0K9vJ/NVo+xiSn6mz0amcAiD762quBqJTR9AmMgMT01xdbWIvZwiRSPPeS65b0MgrECcQJKklAwbZyO87LLYQpIJIQ4PHfyOM1ykVJs0ThzGfm8j26BopfZVzvIua89w97ZXbinX2BHvwGhwHx8E2U4IkZQYprzeLTIQSQZCWVkZCRSNFQy5qjgEKPvsLBLBkGaMRjqUFPpeDGxl6CpGlGq4romeuSgqkXiYYvN/iZb4yYChZnyBP3VZbxM58FuhMoxnp+qIcky5378EM0JBeeBJ6iMpigdtjhw7Hb+p1t/mdFSgTMnP8V7dqj4WwFfGe3nvdoZhAptD/YrG7zVj/gP9Xu4YHb59PmE8lbKrXNVwqjLC8luakqfQ7WDTIQqfpyQ4VHCJMShyRhx1MHQdUQv1/5RpJQwTnBbAVPjE2B2c67hK1j/LXYnf9d6O/DpLMsCYFEIcQG4EXjs7zogr3kTAkIEFmkS07BK4KToqY6wFYqVMoqUpwp9XwYtzkWIvRBGUC+oKNh0yFCbFg13nLv2VPnyo5/jD766hV+WiHc2cKbK7OgKqqzQi0a8tnKSqWGXyTGF1DGJlxPSrksyo/HQSOPQ9XuZqf0Qt77+dtbWnuUPh7+Mbyt8c7SPjRnBf9HPsHu2zNzaPsaRece5AWNOTCZUTFkmFiaLnTXGtTJZomAqCt3+kL2T42hZhhuk2FqG6y2xUK9xJQoITJ1IUci0iKjTY8rUWKuO8OombbeDicKLF1bRMpnN9gYHypNcEYK+KuMMInbWJeLOOgthgjK8Qok8KF0ELbVCplv4WoGUiExJsEKNcqbQ7fcRaV5TvgThzIBOf8jgIR+rWcTYWUKethguZ2w+eQU7KHD+1CJaSaNS9Lnay7u9jUCjzBw9OrzAEAOT6nbtqqBuM5UVhD4iVDzcyTLalEm1VgBFotTeoB2FTFZLYFlEboy3HpLJCVVVQJBxYa7GlVGH/i1HcIoxDz50kis7C3zbqbFntsR8RaeohjxxdYob7DLx1UW2hj/NXPwCsvct7rzzXtq78sxIvxSwEPoccZb53NxRGtYZeiGMTRs89k2XH3n9HfzJiUtExXlq8Sr7WqfRCnux4nViP0EuT3G2+yQnvvE8P/Wh3yGkTMImKTIpHuvrXZShhSKrpEqCF4ZEcogcwWizjVYPc+zCK1ivqOb9a3Ynt5HrM78XeJp8d+6SB/bj33fY32p38tdeGIixgA4x/f6IZmaBHxHGHomsgZQDCBSUvMc/XgBrmHeBli7BoQptBnhMEJcCgmWP/YV9TBxRiQ75tNwttKiA0gt49oVPsxHpjNQ9vHHzHDWtw2W9hNXvccCWiJvX8iW9Sb9cZA93cHW9QVBMoHqAub2HuHjqNOZgH+FT/4jG7CKD4EHcozLPbLzIyg+PMRV6KHrCbWsdAkVmbKmE3pKYwCHNLF7oBfTUIRPlJpuGwcX2BfYKCzdWyew6vp4j3zsiJrB1hlFIIApIgYqUWIgooWAbZJaEMj7J2TWPWGkgwoyp6SZ++wp7tYSllRepN8GLoB2oeOUxfBnKDmh+RMdWiAyVomkycENMQ2CLDHfbKC8ir59NdGI0pFbCemuZQqFGEPqUJyrIcoIpwGu7ZB2HqmbTTVxkXWbobXCaLSIKFCkQEqEhkVHOYSSmhmcYDNUq/RQuPHWWyBuQkdsFKcDG9sO0CQjdRBpXcbQB8rUVnlUsVG2SB1rHUZcq7PFuRbvi8s53fhEp+F2efCxAGt5CccFB6nyZhuaxsjiNu/AH/Mz7f47LcoGlIagmRFaMtSq4Wwx4qODR3zHJ1eUB/ZMOJLB+4tu8aXSEP9JCSpnLzuKQidF5asmA6tDmtmCAUDp8swpffeirvP6N72ESgxFd2oT00gEN0UCkSi6uFyUoGtTGbIb9Vj5qRPAPwuf9W+xO/hD49e3/7deBjwM/yQ9odyKE+CngpwDm5mbJAW8CG51UlUjSEE0RqIm8DTX0UbaVFKVoG/Qn61AzwDcBhR1McwqBbhSZtXYgJMH/R92bR9l6neWdv/3N05lPnZrvqHuv7iBZs+RBli0JD2ADwtjdZgzYhMEhLGMcoIkdAgQwCbDAsaGDHWxwDB5we5RlgUCWLWxrsHQ1S3e+t+aqM5/zzd/e/cdXatK9OulWVlhL7Pqnap1a65zz7eF99/M+7/MceusxtrMReWWeyeqEfPUiK/lXeM25FtK/HFb+nn2HJZvxgL0HfR7rd/hSuMjrvuc13DZ9E+neJSYdGI96mIbizfM/yUN//XkeeODPiJKXkI1fwdg4yMXHcpaHHi+/5T08/MgKgbPJX7RnGPlD3KWIfCOjtTNlMRlRuDqitwNrz/FSQo6aPs1jl9M9u0kbgzhPSDUH3RTINKZQBrZlEGVgmgYq1TCVIgtzwsxkhphYjdFdAze7hDvcRgFJEy7WNIqeju5UUEoRaTmVaUpHKLbdGpGhM5TQ3DNLZZIgexNGQKHrICSiMIgmCW0zYJrFtP02luVhOg4DEVE4CUUImgaGIdhKp6xZJra7hwuRRGMBwQio0wNWKKi/5Aj7LtvLX3/lMfr9iJRTDLYUMxikQJUK9xgOymxgWSYXrlFMOzpycwiuhOgq0nHA2qXbMGkT+K8m8CQq9rn8xk/yhuue5r7TS+zzr+ZRnuAHr/3XfPiBT6DrZ7nlyj/iJTf57Nl/Ezu1Q8QSTE+iFQnj7TFPbysO1B7lndpezp3X+JPb5pD6CNGfsl9/ksuLNn9bvwFnknLMN+kJwZydc3hS4I0SvvvoHj40XGcelxEbNKkAOieOvYT+t1JUoYFSWK5NrHLGvQmYOpGcYhb+f2P7/L+P/2G7E6XU5n/1+p8AX9z98/+X3cl/7VV03XXXKsgJKfCocGl1g9mgRpzkFEriWJBiITHQd0lz0yJH6ye4/QSqMVAjZAOXGkLLSXUPv9pGlyYaGqu9LqONMScW5wn2L7My6bO5eg+HZ1y+3o/oLre5v3oVuiPYJ49wJPhxBrM+wz2SSgVmmh544Ixy3vSdb2U8XSXTf4rToz9mOj5Bko8ZTYbcEnyMxomHadn3M7p4M5opmPS+zXccuZOtl+SsiQpbkwivfRHTg2l3yCPbPX79sYf59euOU9U1slFCVQSoMKMRxwhpMOl1abcMJmqIEBkZGiPhURCgFZKmiulmOeP+lFkHNmOfrH4Zw6yP5hoIodCzjIlpcFXawiZCpBlDFOOpxbDThnBEpxrip5LIMpnIFC/NOBjZjFVIWgNNS9HyIWnDY9gxsYsIHEXaB02vsaH77Hnd7fz5J+7mVeyjg84+cgZcoMocR197NXc//Di/cfLTHGm8hqfow/5lLo2PsL4nwzFi4mIRehnICKFS5i68BOPxOpF1CzvxMvhVMC9Abde+L+nQ70bYwT0cuvldrGTfwx99aoFW9SxvfuOdHJgbsHTuPia9TfbfuMNP/8gv81QO4yFcdW3JAe+0DKombPk1rtnX4tNzt7LjnuNr+Tq3O0OmE8EVjXl+1Kny3nGCv5RybHIBB42qCPHbDpZQPBDC1Z1jGEALB4XONhHJ2MWQFkIocilRUuI4Nm3fYWe4hqvVSgD2BYz/YbuT/4dt5x3AE7u/fx74uBDi9ygBq0PAA//9dymlNGx0IEITGmGRkmU5tmVS7PZjmdgkRYqhWygpMF0dIh3GAyDAJcPHoMuYIGjASKJChV/xaFYU+xsd5NaQpnOI0+4K6lDKc26FtjpMHvvsSY9xxdwhEtMlrRTosxp+rezjnEQZltCRhkm1bvD62+9AujHDb72btPgA5yazFHMulYU6l8m/xkg+zsm54wyLIxSTW7jmls+yGa3w4U98iEsrDsHShL55gaNLn2dnsUfPGfLWra+z58gS1pE9jFOdo1OYH3r4kcfVDkx2LtIeTmkUOuMkI7RM7DRkojK2JyFG0IRAMVAKjXkm/YLQtDAzgVGAaZuYwAgDH5c4gjAyEalP1tM5srgHLq5Qq0OSxwitrOJpVY2wHxPYHkk6YqYKIyL0XKBLhT8EMYbucMjh27+X+58xiZnhQcuhKQVBtcoTvSHqtcd5Zllw71dDWLyNb9Q70LoS+gcgPwrfPrSrEDaAo6c51Iop0ikNK8Od3WTS/ww7LIC4FfTnBZ91kGc4ctOTvGnmLRiiwi+97xe57KDkJ374HXQqG/z7f/f7HLjpw4z9Idfe8CY40YFtl3AEWaiY9QT1xRpPFnWu8SocsHWuZ8ioNeL3T17H97e2SP2CaS9k7/w3uVW7imejywi0JXqJoBH0sMUytiZYr+j89NxeQvpscYkOCywziwhMIgWFLNCERlYIhBBMshSpSRIytELnf3ba/N+yO3mrEOKq3Xc7D/wkgFLqSSHEJ4GnKJHqd/z3kOZ/GCkxIT5LOI2CogBT01FFhuE6u4xdUAh0y8I0fUIxoeoJqD4vRFNFIDhEg5UQarMWo+mQWruBrnqEhcTzfN72nb+A+fIu584/w+a4S9s2WFo6gmPOga6TuQUj30UIcLogHdB8C5OUzJIM5YiFus/N+9/A2sWLzGS/SfX0e7gkruXk2SO85bb3c6TV495fdlna/whnakf5m2cP8cabT3HweMbDT0q29xq0Gi/jkbMnaJoBo2GfZvosT29o7EQFi5U1LuVdpvoqSTClan+dektjlC0SzMYYDYEx6tPwfY4OYHXNYnqhx6FD88xrVTqdDjKEjYuPU6tWaLgec2GEPg2JW02+3Z9wUbPoRxmyyIh7XbKd83z/G+fh0jodBcauxvKZes7gUIN80mNxRqDbiouBx1mrzXAguOoKh42R5GN3C77y7QvsXHM7e76z4EhyGpOYeVPxF3fl/PSrf5Z7fy0C9W5YbUB/G8JFygoz1O0fo5JU0TjNewyJ01hhbcvHNDwMscOnnhnRqjaw93yU+crreSr5txiqVOz98JuPc/rpl3PmU7/NDfvr/Kuf+zHcxtP81O98BsPtsKe+B7czx3XHb+PSaYW/b4kD8yC9lBl0rhGzPNSs8qHtBrNPWfTiFVQlZKH+DOkMaI/1mdlzA/1n7+d11R7/yfZ4ruZwdOkyOi2XAIkTw5VGjaX5+V0KZwOJQ47J2ZOrLMs2QtNBga5rKKsgcwtMLEwERfHCSBovDhmc665RDz30EcpmucNcOpuT5ApHaBhmQbHPYIhBG5f+cIyORcu1iM93mfc9WNyiRK4WuYCOljuI8zZNN2ESrqA5GvXlGuvs4MoA/WxCDY1QSyn8hO3NAcutOdSOi9I0Cs9gR9iYdkBQaKR1GBWrVBs6iikOKeGpdbJvjVnXQj706fewtdZiLXwf651ZXnvVKzno3sQff/R/ZXb2FrbNU8wbFd5+x79hvPYsH7/3f+OBMyfgaofq7Ayj5/qgdLDrMM7AnIfpFMv3SYc6GGBPt7GdPpZdo5NvgDXk5hu7rAw/y8JCQSanWPMFM7OCZx+/xOZ6wsLCQbZHPUZbm+ThBJFtcOWRJl//Ro+91+wlj33SXCdMXWxzniS/iB89yU0HUhrVUqQk0y2mwxpJ5uI6U6bnuqSbMN4HrnMzzlrCE1/fIbMX6Bz5Sc5Pj/Hs2jEuqz3Gge4Opq0Ie9A/cCWPinZJFn5egsTbLi/mW8/hH/pj3hj/IS/Zv8w7XppRCTagBtNNn7Ftoasx3ijgfLDMhx++yOdXA+T0D6hml3Fi/+c5fvRb3P34z3L6mwd576/8KO36E3z23t/ly195JT/8L36Ld736rZiZiXbQY1g3UN0T5A2b7dmzLJkB+1hn++sDts9e5GR0jszL0XRBtVph5bGP8f1rj7H9tI9VHGSaGnx+f4tLc4v8y9f/OPU9Jssds/S6Usucqa6wv9riLEOG1NjLIoMnh8yNXQplkiMp2hO0qqTdsdhcOU9ruUqRurz8Zbfz0EOP/lOSwQFwSUkx+gmGpZGaLplMyUWIQRVt96N6ukM4zsh1yWASMT9rUbqLKiQDaswzLmI0S6cwdZLCZXlhnjPdJwhaPoZmY7YkSmyTayMmlYKl2WWGj0xomgGpWSGJdVoVh4nMSI2cJMupOh6OUmyIPgU55iGH5iUHO0r5hXf8Dp968P08cuY3eez+T3K2+iFODQQf+f1f5Md/zsPO96D2mHzwkz/KB37uXfzEHW/j7b/9+/zFF/bCS5fBPwYaWOOLqBmbrNgBH3Q3RndsCmmTNQqyrIkp2/TzWQpgtA0r3/wuKMqmu6YKKVJFksYkRUHNd9Fwye0enpexf+YSX/nTB7ny0HG2v/IYBTUGah9pYTHr7mdnp8fIK7jn707RUBqZlxG6knSwn8yykG6C168ijT47Zz3Ggz1YpoYwXagEPLJjQyygBX06nK+O0B3J072nwT8BfbckJLs5xCsgZmBLZ+H4l7nl6Nf5+AlgdImxCSclBFvgWyE9poyn0LEHiP6AX3tNk+87k/Ebq/+cnVMWr3tFzh9+5DRbrQf56Md/ms1Vyc9+9nP0n7qSH/up/8DBxRDCAssTjGqSbmxyvKIziHaomAEZIZv4DBsaxxaPcqwmueTHFMLAHg1ZCx7kU3t9XjZ6hvmzETPbihvzFpsHazQOC/r9S/gPjmi2lug5LvbSHlYZIahQpcFaP2SPXYMkRmYKpRWIICdzctaHE/yqh4ZE/mOWiv7xhgBcLNpgWyS9IZlm4rgmUjfRMPAxmZBhFhJDSpQmGZga5CmEO+DV0Xa7aEyzBAZkUiDQuPjcGguXVwkZQGziC6BuUadAkBKujunU95DkBX2zQLkGWZRBoNBFgS0UcpqiCx3fc5mwyn4M0oZOmzaNbIbbW+/k4P6nkNYbWD31ASxf8L3v/TV+9Z1vo+P2uX/re9h+7td4/8fuJNzWceI/5c5ffSfv//N/xmPiP9A42OKJpIPjTzF6EZkrkMUUp+6jCw2V6eiiQbUGRgW2prCyAuxJIE3BaNOTfkmxEkAKgxowTSDez8iHjegwzvHbuPvZVbzm7YTSLS1V4wkbzQDEEJSkYR5iMxeYqUY/AVGxmGo+uDGWk2MSMZEWHLAJ1Q5Vr0JUxODE0PNotyx2HjzFwatnOHHDIk//798uRY41Su2f6lap5La6S1+ZZgAAIABJREFUQ235PdyU/gUf37vB/2U0lEBTgZ2ALhWBAbZZWoRoDgwf77Ek4Y6Zq1iZXuAv73sVv/Frdb66+SZ+6U8+y0OP5bzyLe+i1v4ar9n7Tq7Z9x10mj4y0NiQGrXKPPo0pOZdRKNgzAA4wLixwHAnoDbaQUtHRF4B1YwfvvXd/M399/LRzl/RcVqoeY9xPmFfY4uVRy6w54hN8/YboK8z7XloOHhoQIiBg16UFjGFpRAqAwUiFbiejVf3Ge2sI7EppOSFjBfJ5pXAiEnRJzD30/R8RsLA8HRCKUh2V2QFh1E8QtcMikIR7KuSGjGW2wCm5LjkFNhawCSNCBwLt+KxsT2kLaqYxJiRVqanm13Qq1QKnULNEEWS0ArQKj4yznBsRW5rpNMUJaDhWGjDlIbXQiPG4ALpHoPpxKHiwFG3w0p/xCGvTrH/TWSuSyJP8vO/+zLe9fMfoCV/iyvf8DRfvuv99LsL+JXf4R3/+Ye578Mv46v3f5QzG4pnPjPC8VoMKkAI+XiFRI8hdyAZQbLDQGjg66WKZdWHdATCgGqGa5vM1eHchR4kGpapkU43wHKhSMBvoyoVjOt8wpU+VF3YHpTltvEmXsulGfhMexdJVI7Aw/MCpkqgBts41QyVCVIBDHKsikO6bTDKR5iOBpM6tUM6Ow8+h+ckXNocc/YLj0LlOOzsRt0xkC7ASgituzh8zTq/2MrYGYMcUToFGqB5kHuCSNNBCpSQTGSBZpamCiKHyyvbNJb7fOLRLn/6hT/nL//qh2jc8QCv/+e/zYHaJjfe+K+4dv4Ai35AOteARh2zG9M0PbCm+C0DSDGpsIOOZTpUOjaM6tQ9F8eJcDoxK0+u8rrvuIWXXrHMk89+he0txYby+I5Dr+bolcdguUl8Zkg/MdD3LpBSkDBEAgEa0oRcgilMhCZRKifXCvI0xUh0dF1Hl5BrL6zO+6IwGitHhsyGYAbkoUTTNRASJRUKgYVFhkQIgSY0KEDFGaZjUNL+G6RIciLyIsf2DXJVoHQTKQwUPhIPVwSQSrCaINpoqonMDLB8wlAikKAKDNsgmsZoykLTSrc3GWnoUkOgkRDjtUzcWRdaDo7hsb92GKuY4fgNR8ntjGSUsO+ygJnFi8zPVume2ccjX28hsjaadoE9lz9JFE6pOD7XX7lEvrXN4J4InlD4E4AA3Go5n6NxmW5qCZadg4hhswejBNIMNreInj3Lxtl17GKMWYyw8gw0iTAzTBdENoRsUnYxVVQZ/fQc8qh8hLpNXmh4lRpOPUA1NWSggXAwLIFnyjJyCAGegdATcDXMIMD1GqDrmHVg8CxBKwU/xGwIyKqgt0vWRwqMgNADscSDX32O2EqZ+qCV5XqiXCejwVRrsjW1GIY2YRqA6zOYQFrAYAjd1Qi98Dl17gzuvhT2QyMICYweltRx3BnstsfEEwxbAdOgSrvRwkgjdCstIRYscnQc6lQbPlv9CTigcgOnqFCMBEa1Rmjb1Gp7uezEDew9eh1XXH09rcYiNFqwLYjEHIneJExzDCR16ljo6ECRlPI2UhQUmkKaCmVqYOrotkmhCoQmUMULw59eJJEXCmKqTgBbE7RYJzJjdARe1SNGEJKiRhmOriGzDJkY5NshYqYGu52THjYeFYa6wcZoh70zbdIwJPDKVWEoF1wBWQJ5UC5CVZALRexrVKs+02lCNM1QgcC2PPQMpiIlKxS+IRhsbxHMemhUgHm6xYCZrIa1Zz+Hsh7/4i0/yzdPX6DTeZb65VeQdL+PP//ob/LM+Y9RjB/lQ+/+JAec32I7XearT76ft/3x03QYsLrtcN+X/w210WeJLiY8uHYDf9v7IR5/4jUM+iN2JivQMsCok+5EuLMdojwCaUC6qwZiToiGAzi7BsuzZJkOjo7qFWS6hJZDsjGEpABfwcYIkhwcE5KUcJISzlVoBjP0NiY0GgF5ERJYOllYUDEynMBlnHgUeoZrmSSYZK5LBugzsHP3N5k5PEs0ijCUgSHc8v0Mq9y4zS6stcqV1/8cb7vB5kB9jDkANylzMJomaVEqNMaZju8HoAniIsSQkG5BPILlbg8MePtlU7451Xjzj/8ke4YDbtj3M5j+DEeuddFnTZ4+m9AwLdLVHo2zPerLFpEhqLR9YIKBICVi1qgz9jKkYWKkJukwo2K2oGWTVaFnwlL7Zpa0MithLCDNGQ9aJF6VTAevWeCTsk5MhyajcU42BBsJVgEYKCmRorzSuXgklkUUJ6DsFxB3XzSbV6BTB+rI3ph6vcnmdIruOUgTDLJSDE2lFFqxK19lUas1URQI+pTwpcMAD5kazM+22ekO6XRqYGuMGdIUGiRlGxa5WfpV2g55HBHJFK0wsQwbs2aDochiSZJl4EmmaQ/XFVw6f4YTsycwuAIImD06ZPjtHWoNCJXN5vmIw4sHqPktht0NzplfZGZ4kUHlQ3TPXsXb3+vyK2+9mqZ6P6+6/nt55PwmW46NOQv/+l3vY3nxu7nB/xB2425+5Oj9FFfspTu4hf/j8VtYG17PmW3JtFB4tkukJCQa1BxEaKCsKYzW4cqD8NRGmRYLBVqj9HfZcBGLZQqMq0O7BnodJlu7urQ5TAb0+h5UAvqAr4cQa3hWhUmUII2AwqlQJAOmkVfeUxWgQ8OFneGThN480nQYJw5uJYC9Ei4As8BMq3SVxgDnUUT6LfQB1LZAG5cfNa64THvQ7wqMYI65yxYpLDg/3ibp57QGE/INHZXpSM1kYM5y+f7PcaV/M/7SHNbyfvbuq9FY3qGbxczMHCJY13ELB/9ohzzZxm23gJAeQzR0OtSQQNxL0eY9NFvDdTTyyZSqXiPeSansXUDwGCVZswGVY4SbAUPTIysU0kipYzMh4zAzdAkpBiEmPqBKxpwqMKQiFTqqEICFTDLcwCGc/JMErABcSCK0Q/uIntmi6leJsgxNgylTQEO3TbQQDF1HZTmmoRAUlHYGIdBBIYl6MSLSaDVqbFwY4LUCxr2UuWYFokGZNqPAsxhuT7ErDYTuEk0zwjxCM03yUYxtO7iuSZyk1BpNpoM1rrp+DxnbFHTYySbMmlVqB3ySM0PksYD24aP0T+/QnvG5Y98P8sjdTb766H/BKv4Xnpv9A0b+ET70+Vnc1nfw9oMf4Jf/2SwfvvMnWFzUOH3u3zKJL+NLW5/g7BNdXirv4rojH+AVt/0Z1X1/RtKH+z73p9y7lXO4ssCWeil1L6U+Y/L0kwnPxR7F8eMQjcvS6XgbEhusKcgEZIAqFmDGLrOOdASFAzICJYEYRgPozEFhgKYxFW3SDKzRFk7bZhwKjAoQ1cmXKMnHk5Sl4xYr99xFY26J2LaRQkCqiGQG8RDmy0de8m2ccuVt99h+tc0nTIHd3kdyrMVYmQz1NtHpHuYFnXXXplE0aOxt8OzgIiqqsJQOqB7by+qOTS4k69Y2rxavZO7ALYS5hu7WkUWfddljdaPCvi2BreVE2RQZF1TmPCgKmEyoB3UKNDYZQiZZONyEUKIXBoXK0TyLYpJSJDpS07DmrF1PFcWT394kqy/h2Aq8AfONBn2GCDS2gACPXI9QhkIoRZblFLlOkRTYMzrCEuSEGAKSJAPsF3LlfbFs3l14VA5gOofrVNlJUpQocPGJyEqNX8MkzxWGbiLyCYGnUaCh06ZMuCpU8Yh1KMycRBb4tQCVKNpWlalM0SvgGDbEKeQhtaUOaxcn5LpACJ1qzSVPQK8GoMNwOGIz7NOa93GbpYycSQXo0DQd4jDG0V2EnaG5GetFl9o+E7twGF2M+c7X3cG+pSN84+kvYz35RkLt+zl36K2szxzjX//lL/G+d97Fz/zAXxH1Kly882YeeOZlFJ4Oh9rcf+HtnF7/Ce782y1uOPIH7L/iAd74qh/j53+uTX3G4ezFK1jecxMf/9LXOerO8MCzl3hw404GtUVwJOwMQFkgM9A1sDN44q9p3faDdJ/ZBGnDKIelKkwicGwYW7ByAfChfwgsUNdC9PAWfq6oySmu47AyMVADYPMZFjsTuCAh6hPbjVLB1Aiwmg2klpKnwFSCvwuxuJSJ0qzLDx8reNM3Uqajp+jmVdzKLCvPXaC1EuJiMKjMsfXkaVgyeXU7phbvcOP5Lhe+9gyTVp0wSvmr601q85ex3L6G/voFqrZL4WzjaUsQ+XT8CnW1ge7mGEEAsk8+HWHMNNEo6JLi4lM1A9b6a8zoJgYBumNCxSHpJfhujXA0ZRDvwTI6WFlOnpvEIeiOYqnRoChRGZr4DKcpcWJhaCaFpkjTDGFLhKZwqhamrzCsMtKmCqq2wyR8YbvmRbJ5AabgBrA5IRYBsmaQyWLXQEQSYDGM+nhenSKG2RmXYW9EnlroVpPySNfLUpHQMUyLMEooEomMC2YrFYqBxGnOwOAc+LLkku5s0arPMjFsKASTJGE4nNKo15BRju/Z1HDJJlOCSkTZJi4Bm27Uo+nWYSCw7BZqktEJGqhEMu0XmEszmEHMla2j1Ks++xcPcr53kpMXfoEHpu/lwoGb+L1Pf42lfZ9BG1j8wrvfyA8Wbb76rXfyzOZxzpxqscM+VF3jiZPv4f6TcOKKT/LYnV8m7aW86fseJjO+zL98BwQZfP2L8L3v/XtYfg2snoDDBlyYQjwAIwe7gIOH6N7zFVi4EswGHARWd8r02vPKa0VgQtYF1qG4ivxhk9pchSwbI7yMzZ2nwLdhK+Wql8TcdHyBe772CDQ9IjcobfRkSlHEGFpG7jdgoJVlqWEOubELXOV0VyCcwFB4NOwO2VZGZyXBwqavZ6T5iLm6xyQLycIpsqdY6WvMOjVkt08DaE6AaoKyVnFnJkz0KWIBMgrMzMW2NFQhSVSBpgSpLHBmfMo2VImOhURQkJFZE8z6LLKrEFnGeH1MZbmK2h5gzzkobR6VKwwzZakyZJj2cBaqxICJydbGCLwcX7cQgEwM0ijBMAws20SZGaPuEC+20e1yvRpuKc2rvRD1OV40m1dBZoHpl9pUtiJDEhc5Yvcno8DybIqJIhknJE6Bygpsy6GUEksBA8EceaYwhcAxTKIsK9E8peEpp0Rn61WILoBbRUkNYVvkUkEisGyLdstAF4I014jDmDRMyXKFJhzKQmopE15kGacunaaezLAYzCMnObGZ0ZR1VFEwzCKUkGRWiOskLLqL+JU6W/onuMr/KZbdt/Hg1jtYe/h1NGyDj3z+Pm657Ul+8E0/TcuHpzeO8cV7vp8v/Mk1GIuvYlpN+dLfvZYD7nfj5DrP/m5G5USOaSa8+aoPccvV/x7fKei2gB0NMzDJNIdSVToE04Hp7n2zmOyqLgJ1rzRWk2npe2q5kExLRDs7A34L1/JozFaZjkPCrTWyradwjzZodZZ58BsP0e2tQeVICQRmffAMijyl2NqG5vFSvEsHPKOcLhcYDrn2+JV4jz/EphLoFYdLO5domlWKzCa2FZkpSNMpy0cXuHTxJJopkLU668MxFV0DU6Jy0AoNT/dQZkyuYuIiY15vIyyXIlaMRinCkvgdg4Lp7oeJsVlAElNQkBCj1RRJPkXYAXousa1S/zrKJ+iGpNBsNE0nSkNa823MMEehMyRHoBFUAgxlUUTlTUXkoOkChUQzLMJ4gu3Y6KbA29XbMAxJGRD+SdZ5AbMJuOTJFKNioyeSwLcZEjJPlUvFiECvoSuDzJAMwxBLM0BFIHYo772LDCZDdKdD1Avxqw5OxcYOLKIswzZN4nGKU62BuweYIuY7hFsJaB6GDmmuyAtFHI7xqxV0aTO/NM+g9xStpk/ZaVqqQDV9n8oeDyuukCZgK5eGrKEGOh0F2TjFbOYYnR06r15C++YC1RjevHwl3376y9zz8O9wInF4MrwWzfT56vkaf/ORH6BevZWrFz7M62+8nzte+Vu8evEG/OY9fOa5I3zuc5ez1DlCYElQHnlF56A/i1jTMF9VcN0tS1zcBvZCNgGqrVIiNy9FC4zAwZxNiDbPQL8KLzkMG1uljYJwyggsi9I9OndATqA3YGM7YCPMgQysNa64Zo7Lr25wab3Pww+cxvAa0OqU4vkzAZPhEMxKmYp3N6G1AC7YFiQNSl2bhTnu/OzdXLsMYTxltDnGqQTEm5Icndj1SDyX9oxgqgbsPTDH5jNrDGMD02mQqi1MF0aOQTuxUV2DQaSQMxYtbYlTj25xRf0A060xnbkauRiDP8B3usBZ4Do24jEtZwaNnISUTquFPoDUjjE0hZbnTPMp7pKNqiom6RhNgl612A7HpIMMzSwPmYIElUmyyEArdGQOuq7QDYHMIAoTdMdAujlNr0pOiE7JWZC7jhYvZLx4Nu9u9DQOLjF8bg3NsXEbAZKckBSZZAg3BwySJKbtPe8JICjJsgAumHqpE+S4RP2IQtPAUNQCF7SMWIxxsCnZAjmwiWZWcG2POIQiLbANE6tSJZUZeQTSkhQFlEiFTVmwHBPpkEU6UgmUKdFdExlK9ESHCcxVZlDjHK8yR3+yQecVJyiwCdfHLM7+EMdnruFb6/+FV3T/kq3pNnc9/GF6LZ0d/QB3X3gfd5+KOXDgbm4xv8i+2je58fKP8e/ufzt/+9cf4RVX13jka3/PM8MrWX32D2D/GSZT2Fj/EovGFazuAPV94A/Lr4oHeoW8GFLzLERtRDh8Fh58Bo6dKIuswxCmaZk+61ZJa8pFaWCOBFWDPINKzqn1bRLHZ6D54F9NXqlCfQ7iLpOdHbRaDRnueiIMBiWaXUCysQOqXUb87SmvurICj405bgLTC8QJnPHhykoK69tsUaGzZw7MmPvuusQNLagm5Wz3tXI23DjHsCpozYK6brEZpsQbFgcX9xJNe+iWJHeT3S60dXDS3bnUWd+WfObe+zhyaJnAM6kpjflKQG1GA0+i6QUGBgMmGJi0LBvIGRNhejYtr8bJMxuwt0XVsLEmChHrFOxigEaOpis0Q8cQkkJIZucqDFlDUGAxh+vapFmCrv3f3IX/P8eLZPMqYFSin9MWhl0DJ8dyLFIUCRLbrjAdZVg66H6BISTkOaR1sDuU4i0d9O0hllUwkRK/5iKlJKMgKwpyNGSRUhpmxJQpsMLzm0RT8DSQjk6/O6JS8ygKhReYJCrEDQLKpdKirCv7WEiSaUauFLECx9eIsilmrmNoGsVOQUurg5HRqFtskTBGoto5bm5x+eztjD7jk3TvxPSWeMOtv06WnOCpizdzrnYrmkxQ567hgfgwdyU+3aeqfPrkf8Q69UeE24f4rjseIX5Qcf4pk0f0IbfdCHsvk6w9SXmmbU5gYoLvg+HCdopdcQnsFLOxAHlIOC1gawtmFqCigx1gtRzyXCGTCRRmqa0kVRmNDQ/TqdJyZxkrj61zOXScsjUvjdFrPoWYQcppmYJLA/RdJHvqlJlAL4JC0M56PDM+yOGbnuDiqMYGJ3i8d4kT77iej7z7b/i+m1/J39cL9hyf5+EHvsU1v/BS3vPBR/mB5et4fOcSk6MSzJALjsXh59bYXMi4sDLk6OGXM6vVGF04j6x0uWzfDUy3z5X2ay7UOEJKjykFs8v7ueZlTdpWgGUo4iRmBLA1pKoniJaOrKxRwwLqKDIEBTETdKpMkRw4OIOiQi8ZI3IdWUAhQkzNQrckIFC5IleSMM6QYQ/f03B2Xa0sTMIiKWGbf5pos1aynsYFozTB7Hi7r0hMFFNR0KnV6G0MIYJCSAxHB/N5j7cKkGLbPhNpkMmEPM5BGdiBha4lyBzcapty42Y8b7hpWBJNg2ce2GT5+CzVWhVN5riWQzrJqLYqTMMB/1DriICUNJforoWUQKbQCo1Mz3DaGvEAakKHwCilCA7upckIG43YjBgtd5EDkze+4rW88YrvgsmUqLPOY2tf4tLW33Aq/iCrw2cYj8ZE8bWsrr+UaHgH9937K7Su+RXu+TRc98qf4aWXf4nP/6cH8E+8jOjpu/iRtyzyF9/VhyM+GLtRNDZgMEA7coBkbYWtYobFpqDu9DDQeOJcDxId9rWhFpAOC1AaqLnyRLNC6I2pLM4z3pmgNWcZyILpYAzDC4gTHVRiwjCjEBpmNSAbRSAUtZkWw9OrILXSokYzyigfwpK4kb+7/y/5sR/Kqcx00QZf5brXwun5s7zvO1uc+9p93HrrAsnWN7jq7ZJw+xK3vh6Ku77GjZfBmfMVWktVPnLS55EzD7CqL/Dyq7+L//yRD7JwzTK1VYdrX17w2CWb49c3wSkw7AqnWWWOwzRYZiWCuYMV0gFIQ9CNPJJhRMup4OUurTClftgDI6ZgTBdo49PEIgJicnIK8iRj2s0IDEER5QihyFROOs0REkwbgprC0EwqnoFiQkKKToSGhSgA8T9fPfIffygg98uJtTQcAd0wIbd1hJZQ1QtGmqSbgF8JSKIUmY2RtlZSbbwpJQq8j1QGRMMct+FgKcV4nJKnpbue6xls78Tsqc0CZ4A+pXr3PHlacMV1s2z3M5TSyPKcJE3KU3Es8RsO5aZdpYzyikJ5xEmOYZRmmkUBidIQROS5oq15DE/3qZkufHMD46Z5KkxQ9Mm5wHJ9qXSOfnobGoKCEfv2L7Bw+UGOr7+B7rDPMNnkKw99EbvypywvfYlRfhtf/trP0zzQ5N7nCl7Wusihw5Bs1MkGsHKuCzwF8RHQJ2U90zFhzyKyr4NoUAQehYxotF3iMGLfUZfzfQ+GGjRyqFTBUCAqJYUy1mFhnrHSoBOQxJB0BexsoV+9FwqBsgWyLiGLyfIMqhXYCRmPJAQaTHMwEyoHGoxPFWDpRG1JvtNkGq+xbYC4HM6loOkWT00yostneSIxaYga27kkaw+ZdOHYUXjiDDRnInbignueWmZyvUl75TB/99hDHDlxFUF8GSfP/iHfc+tPcOL4Apo9JrMLMiJcapwPdXZWt2l2ZhhFIGQOhkFgw/yiS5iV2X6cwvRkxOK+DL0l6SCAiJCcgAoaOavjHr7hMttowgT6gwgdHcdXGBYUeYFuaghLsbneJWjMkJNTshQEKQlSA90QvJAW3RcPt1mqcqG5FpossA2dPE7RFHiYEGZ4tkNeFGh6ycXXNIjHz6O/pZZzGKc4rgnFLgRgCIo8x3FdpFB4bhmh/yGKlmTwZFyUusdxipISwzRBFTiOSZopfNff/X9gVxYADAzTQAhBgSLJFV7NQ5igZM50NMQONPAdCBUkYwpgjS4BNgEu6fYaHNBhZsC0PmX22kVmDx7E0pZpuosc2X8Fe2aO0Pb3I6cW6XhAs+lg63D62SHDCITQmPQHhGMYbHVxkaW9iLIhNkuixtgqFfkrZQ+vbs2hay2KwsTUCpb2N8t01vQhzsvEpMhK+mQiysiZ7T6C4RgGmzSuvwwZZhSRQCYK3XDL5xnHOI4OeYaMovIROzo4FjIDVFrWj4ucWI25cA6iENIuaH3onU5JRyO0sI8zHMBwiBwOSbchGcM4hNyCh07mDGMT4c/xxOltht2IffuP8Mg3zpMWU+x5h1PnBhS6CZZDBJymyxPDVeLYYn5xBmRpvOCbBkqDoAqaVfJIVAvowJQWySXB8/dkSPEwkUwxyXAMRZ5PyFRCluUomaMyhU6OX9XQ7BQhctI0x7YNQiLSUlYCE5M8LrBdm7zIX0gv/osk8qLA6JeyJmIvChfHcZFFTt2osMFmSXyPS9vPUX/M8kEHJRQCkzJ6lml2MF9hsJaiawZZojCkjm5oyFgRahm261GuwFlKoCsAfALfIgdM00ZDA6UROAEyLdjc2WLf3gXK1VuF52XD84zJKKXeCAgnKYFjksYKQ9eoNn2sfILd3N1Ie5cgnjLSQo6ZN3OOc+yQ0z62h+kTj+AfaTJrLrLDebKKhpqzaA1naM41uP2ldYZXaZw9tcVnvvUu5HSVoZzh5NmUP/nVm/nUX51l2Zqn0oLD+x9nqfNaTg2GsOhAM4DRWZgq8Kp4zXlyZbIWQjGZMjffYNodIrrnufVHruNv7+9CAKZQyLxLkWmgSZiEVJc7aOmU9j6bzaYkCfs0G00SDCaDFNexmExTCPvEgxEECQwnINtl9FUF04ujsmXIATcsqIqcL9wLlS5ohcM015m96SBRPKWKT9isMdKmuFmMNoq4//Q5TukwUG0872a+/a2C+7/QY89bPIrqQ/h7Flk/+Xfc/ObXoH/h1ahqlcG0IAsliW9TrxylXnMp1ttoIdg1yNIy0Yiz8opvAaEcYjYdZGhT1AIS5zjW4BKiPuX5gxtyCnSqrs/GasmJr5lNpBI4no7yMnppTFzkzAQmlqWoVBtku05Gzi7k6jp2qWOdKv7J2Z0oQWkKI2wYjMl9k4kmSVWBRWnWVCAYhiOabov2bJ1oMkaIAm+2QSkrPQUEWDmachGZQGo5fsMmS7KyhOm7TKcJlYZNOUUZ5UlqkBiltrkAhNLIpcKraBRZQadTRbFD6VH4fHE0Q9dsZufajEcppmMglSLsFzTrLpqu6EcJC9IsHaJbFjl9WuYypziDwwGM1Cfv9/CPvgTWu+DEVNoLDNBZPGIx/HyXwSBh34kqQyXpTySVaoiRh1iWDsLlvkd7nF/dwm8JkgEcaZ4jsHvAlTDQwd7dfNUA/HnCkQkCUpES6RndfoyPS9MXfPPuS4AH0RaZCcI2yjkRNlrgMdnZRA53GMgCRAAyIzQLCOpg5EymI/Bi6ssag94FGMqy3OR7UDehrsP6pbIpolnj5DNf4nteabA0nmGnP+Fw7DHeLshOTxGOznQ0wp5JEVqMSDOsTOcGdxE1XcXVFE8/e5rVScSJQ22GTytmjuznIx/8j/zeBz7AYx98llteug/DV8gsx6j4FI7gzGgLXRfsDQqisWCaaVgmaOWUYgWlW301qxFvTrFdG2lDpOuML2gs1qu78x+iYZRmZxTUHYv/k7o3j5Usu+/7Puecu9/a397v9TpL9+wkRxxxEUkNaTICoyVSnMh2IhuOlCALoiQynChAECmIYkQOYhlHvN6vAAAgAElEQVRwBAmxYUeKEsuSAq2RlEQLRYmaEYcaiuTM9Mz0TO+v+6213/Xcc07+uNVDWjAEMlAMqoBC1atXqLr3njrb9/ddVCZInESkPsJ3qNDRFBU7oz6e58jKBU1WoUKJw1B7rdorQlLlBZ7X/5r6zVdjQBcBn6adbjzgF5xzPySEuAj8LG0c3svA9zjnaiFECPw08Cxtaf67nXM3/8wvcQLE3uq5pPFrrAnAtgwUa2eEMiDt9FiOa8y0ZmsnpcnGtBFuXvujQ7Xb51q37vShYLHMsNrRSzroBsI0oBqfEo4kLXAlAM1y4RM4QSMUToAnBfmspuuBlaINnW7rG7QzfYMMUqoFeMqn1BWmhm43AdtQ65q17Q7YvDWIP7mP99gOmhtECBIiBipgPqvplgVOdJG5w6dBkeFFhu3dXTjIQQScntzj8Uub7F69SO/hmiy9zWhjwMx8nCwznHgCm0HXJsTNMWqWY6pRa48rHm7LPmteO875QFwxFx6lc23pCE1eT2AgYWmgsbie1y6hbYgdaMgLVHcDc/cYgoBo9wJlofBrSEVIMfMY7Q25f+0alA7qFIIUWFtxECSc2QQXg4TOE1fwrn+O77m7IL8Dp9OCuAPKy5hVmsRCNAmpXU3iBSwnFdpAFME9uaRZ+lTmLq/mBWvPfBv/5xc/y9/6kf+a3/id28TihN9662WS9R7P7D5HbBMGVcLFMEH6MyJTosIhpk5xdU0YCdb6Q0rAKKgXBuUrynFBV8aUPmzs7LU18e2VEoMFoInYJVpLGV87IdpdZ1E4hIRGZezsePg4TuuCqm6QWuHHijD00K5BaEvodymNxsk/f0lgBXzUObdcWcD+gRDiN4AfoI07+VkhxE8C3wv8xOpx4px7WAjxV4AfBb77z/oCIQQ4r92T+SEuK2kqhQx8ltRsyw538ow06WH6ljyvmC9yBj1FuwTu8GAWlTisApTFGVDOI/BbS01jaYXd8w7hSAAXVg3g0VQCP2j/LyQt6atpCPo+89P5KmEHHux5NIaisJSnOZ4fIEOfQHpkJkdbg8sltVaEPb+V66URcI8FBQnb3L52i/ks4sL5DayQKD9icfWU7rldDDfaSJe0A+t9ytdv8dAj5zimYtoMeHTj7zDLlnRHEV8QH+bih36VM/mEezc9ru7P+MR3/BOuxG/yxj3Bqy8c4RHi+WucTM+Av83u9gGj8Co7+SbW5kj/lKceucALNw9wow2KtGCaraOGMUEUsdgfQyiZmpJBkFJeCKn9kLPr51i8GjMq+gyEYnr/Hldfu8e6GmKFY7m2jklDTHkXxl28oUcjc7AxLGH5+pT4uXfz8t2KuydHGDGnqgXDbh+ZBOTLjKCRNK7CGg8ZRYheh+V0QmE6fJ+Z8siTzzG/PGLD3eMbP7rHr/7BT9I/M+Li+jpP7b4fWUmSKGN9zREVhjADGc+wRcKdW/d44w3HC194iTuH1xBLn1434T/8a9/NmfVHKLqgYoW2EUsazCzjkvDhsICtNiKgHfwN5lSxt76LXrbxPaZp6HUDDriN0iFbwVmcrDFCgrPUlUEGD36bCxptUFLw57psdi38tVz96a/uDvgo8NdWr/8U8MO0nfc7Vs8BfgH4n4QQwv2ZMJoDMYYQ7IFiY7hGWU8xTVubrfGomoqkgVhJjB8RxY4WYX5AdWsvYohAeQ5hVjuTOEAJqLMWLHCATENuXF1SUaCNxZZL1s+GWNvy93Gt8URvkHBwdJutVdmqPfU1oEeDR5E1+FGK70uqskQkHo0RBMKAtZR5RTeVENYsipyELiUANY+eO4++Z6iMjwglWVnRe2SXo9dfIbjiERDBkYYwJPJHMFPYTcH2ue/iIx/9FrbPdvj5X/r7DPUHcfGU+pFf5v6Xujx1fIdj1zC58ArvOid5MhlxdPsGV+dfYstL6CY+nZGl25FcPneDO/ffYGvdY1N9mve/p+Zzn7rFo5cvIzsdOpt9tFiyFh9xPGmQwR7kGppjGgHb3cs0T5fkyxvEfoNbeDyRe9w9LcE3LJxhUVlUOmRW7fLsh97H7aMXKb2P4VcXOUm2+NzvX+UMGXNhiFyDqgJmd8Yo0SA6CXUhIfCpnWUYNNQ39lkj5Cc4gnd9K9cyzbN3NU9svJu4jkhzw8OjC6ibY1yk2V5LGF9/i6v336AYK5ZHKa++/gXe/vwt3njpJnK6R7Qx4uDmAeusEwwEL/7jX+OHvuNHefhbH0F+bMB8MebS0zt0ujHHhxlC9ljHB+4ADWQeKgjJiwYpGrzQI2tyUhJCdgj8BI3EOkcoPXpxyKwoMI0g8kNqjonjmKbx+FpiAr9a03UF/DFtYePHaessU+dcs3rLV0aa7K7OCudcI4SYrX7xJ3/2t5RAiVx/mLvXjuk+3qfQDSk+FTWhSpA1FNpQiwpUsqrxtsnz7areIAlxwuFkjZAeZdkQ+ArfVzjZCmxcDP0zazRNe60EgABjNL7vr4Dohvms7Xyd7oMMPUW7V5Y4a+knEflSYS1EcUiuDcoTeNq1OwFrWrWOUCRba0gkHRw91rl95z7DaEhTVOSTipPJnIuXd+hcWSOgZH68T+/SU4CBuQ+znGBTcnlvkw9/vIMD/t0f/E946XVD570l//QXf4W/7Q/YO7hBd/0Gr2T3iXyPOIbosqF2io21Xap8ycnRXdJuD61niEswELBr4IfOPsO//7f/M7pbTyHDBNntEw0WnFVv4dsdqtke1XRBzzvFwyLFWUQ/ZbSXMT94jdB1mLPHpLK4yJEDpY2gSfG9mMV4TrX8G8wWGxzd6PD9/+C/QxAAcxbOEgKlqckICZ2ERQ/fUzQ2wLqahYXXHjrPj90ZIx97nM5bbxJFDftO8pO3f4z8196E7qOwmEC6JOgp3rU3YPLeW4yfE1RTiX1zg+GkYqu4xHzjDKhOW+m4eJb6xn3Csotmk3/2yz/O4CXB33n8H+ICzWI5I21ShnsDSh9qlrTSAx9mAcaCkwKlBI22GKGRxFgc4zwjTPoQCWyhaSpBWWg6GxFwiqWkrAVN3fvzR5tXvsvvEkIMgF8EHvsXvW31+P8x7iRqe5JrSDoRZd1ghXonI0FJiQpgPC0IlKTOS6LeA7riP38as/mCcNjBCYuvfDxPUuUVnhfgOYE0rdOqp9p2w60igpVPVbRiIyssnU6MZIqleSd+sl2meyAczkDVtKWpIi9I4y62cUgDCIESCjoxdDwyPSeMQFORkTMY9FlOCjphAg76vQ6yq7B4zCjpBZ22HrKs4SQnmxZwLqLXkewX19Gx4Y9eOCbsv5/1C+eZHltORzHnRrDUFhlUZGWOWZ2r8xR3Tq4jqXARzKoZXgrLfHU/grvJjLNJxpUnN7Feghp18fsKQYqrJNJXRN2ESFWUy5zKaZKtgPG9ezSLEOMM/kBRlwUMY0zawcgOepaispjCBsz9GNHbYrgNCc8i+L/YWOXydlZXeEFFH+hyQNxA0fh4IuEL9ZLfW+6j9j6MeW1Bp9+jsbA2uISM75Pfn8AiARo2BwO0Lrl79ZStbxxw7ZUxSlvM1QV9P+Te9QwvPoc4BS8McKMQzYLaKAQRWbRA4RDjCtFrSF2IKR02shR1hQsLtukBJZQBagR9FOOjHK+TYE3LKitMq4RzGGqjCWSELz2Egy4dGqZEDLCiQfr/P9IjnXNTIcSngPcBAyGEt5p9vzLS5EHcyV0hhEfLaBj/Cz7rn487sQNo+qAUThkQrRIjrzN6wZKpCCjskMCPiZ3CZuM2QStdxX2+wy0zBEriatla3tgGvTQEftguy/O2zKgkeLadt9sDavXpUoJpIE4lJ6dHbO1IJK1kq/0ODWR4Yo18KQmEj9SWftShdpCXhlQJPE/gxQK8mlpV9LodKm4zIOKEjDV/k0I6jJBkjWbr/DY3s/v0gpoddqgPbsHVU4j6sNMnICAdjYiObtGJu9SEXLky5OTNU+T8FG/jHK/LBq98jW4KsjGoUOFXEuNrNAbrG6RtRVVN0ZqidaWkb2BvPcVW6zz5vm+ns/Zka5rWhYwZHik74RkIL1HqClf36Kx7SEYoPDi3A1qDzGF6zGD3DMei5vNEnKJINmJkA+WgoRIF1SE0DjqcMmXGP+nBfg+yaJ1jq5glXdarY87mM8IJ3M81R27G3pX389phjLlbE8cNh/M3CIOYk8+9tWqbEsU+ERZ/GeILxVPvu8LnllcJL49QY4/R+/eIfv9N3jp4DR6/yO6wy4FeEFQTRr2ASb3EY8E4Dbh3uOTu5CobzzzDeDInDtYgcigEDSHtNmodjgxTbfG6kjiMqQ1snt/CcURfOWoWSBJC5aO0j84btjdb8+olkgEppZgi7VeRTfAVt68mXHtjNeMihIiBvwRcBX4X+Murt/0N4JdXz39l9Ter///On73ffXAkNagCAp+maellwjrSoNValpnBM6BzTV0bwn7wFUff0DaexVKTdhVSKawAbVpXPi0tddZgrCXowFKD9iGrLSJoM5sr4/BTwId8MmZ7qOknZvXZPq2ObQCMGC8KvBiU396n2Rwnod8N8YUgUA5ftbTPoBPhkBhiKhRV3tCUNUoIaBRJFFDrktGwh8AD5gQbCVyJodva0PhRCnVGJDxOc0dOD1sMePTiOu86v01zGDDTG6zvPUbxBsQe6K6hFJratR3VCyRhoJgtoQkljfSwzkObFFuEHFzL+Mzvv869Kbx2i1Xo15wdCg4///vw1oTo7ZD4zTP4tza58ekp7lPArxn4XQmvVRB34eSUYLbPGsecJcecHDBIoG9zLuWWc9l1Nuu3OK/u4GOZd0AXMJuX5DVklSUrJUsHlVU8sgZPjuB2tqAUCtSCopjj6oZyeULrotJSVg1HNHEJfcU4n3DnOYH44B6DwzPEk23y/+OLRJOI6Ls+jKgS9r0OycZDmDsHYBq8siHVNfZ0yWaU8vf+/g9idU48DPC7Hqc6o6KmxlBggQoijzCVNA5sUVLNNMOk3QhmCDARlhbZN0pRzBdARsE+3srSWAQBQn1tnKmvZubdAX5qte+VwM85535NCPEa8LNCiB8BPk+bZ8Tq8X9d5fKOaYO2v4rbFFQGxXm8IKGwhsZoJB1y+vixDzUkkU/kq1blYyWtSKBZ3RUNlu4w4OTumMhPCYMEh0RJWgsSacmW7TLcAZEvMbplbPkSioVFSEltl4RDwVeCYe1ju6Drej7jhcE4gXOGXtDB82B2UpH6AicEVV4SpQ6HpkQQMsIBe0mHbFIiPYmVCouiFg03D05Y31btd4zmcOMU0jXQDoanICvCNCBINjkC/JHH5/7wi3j6kFE24fXP3uK977pE/9o+Wz2Du6xYVgqTRCAUqrAYJ6iahmQZMFq0nOVgLph117m1POTZb3iOWQrJLtw6vc9H19qQz613vwfuSTiF5aElFpI1t46eQlCpdkFiI9g/gIGi3/dIuQ5UXFi/QnY3YyfZpLpznZ3CcXP/GBcVvJBB3ElQu13ysqGRlsDl+E5TVCFFlGCigiaMObpuecd1pfWQ5ctrpwZw+GEPnEQcOTafGnJyFrK3ppzLN5l4Bj8ZsX+oKacr47698/hvXWPt0hlOrn+WLl0kmhExKpszeLnHzmzAi50Fa5sjwpXZ4ZQpFRUxIdiGOIByAX4UYktDrVtPAyxEyudgWbVsvMrR76bAIT4ZHiNOypxu1CFf6K8Fr/qq0OYv0mby/unXr9OGZv/p10vg3/jqD+HBhrhDm/hWtb5BUmCkj8BD6zn9eIPZiSZOBeW4YDDwwZO0DShoEHj4lK4BHwZ9jyIrcKGPEZJFUbGx1aPIFaIB5znqGnACYVq5q3QWH0O2XHL+YooSC74MVDWwcuLNq5Ks9DG+a1kxVpCbGl9G9KIQ6TWYqiJKPNALaqfxRIcMjU9AcXxML95gPi9pmoqi1vQ8Hy08dtnGnbyBWN+F2Rh6st2Yd0LY0Bwdn1IdHVPKHt0w5NzDe+y/eJ2znHLvyT3+h7zhyec/QF4ec/um5cyHniBLJUY3yOkc3TRE3gbFCwc8IR3Oak6CnOW5S/izz7DYPUc9bElh0ZpduWSeAbapTjShLemcjXj1+gEb29uUGgJN24dOFrAxgqQPzRdZ90Zc1afgO9bXOpRZQxB2WJ+DiTTDCyPuvnmLyvNYmAYRjxBOENQLIpe3FMIETsIK1ZO0c4e3avPxqk2+8ibQ1QLlDZg3Obvf9A3c0l/ifLdH9Ud/QhZA3Nth0BsymQeoc+cR4wndRcXNg0+TIJAopHIsjCEGFtKhug0XBj1snmESn5ySlB4+BTCC/Bi9SHG5QxHSHUoKCwMMhRwDIXEQs3QN46MZ/SvngRyHj08XqWqMMSuzh6/+9nXBsAKBYYiqDaRdprePEcMuTdNQ6pKBb5mcHuOn5ylKKPMGG1uULSCsaRHgVrLntEIGAYQGWTloKkI/gW7ErCgJfYERHsJ3SBwCgTMCTzm0rmmqGaN1ifKzd46Nd/a8rSjVBQmqCPAoKcoKKSVeTyCdQc9gsKaofYENgUQQypCMCo8uEQmz+pCpXVIbR5TE1IFGhiGxiQGLWD8Hd2atx1RZQbeBYAlIbs8OOL/xBDGOWzcPObs9IL24xXRouPKZl/hELlivHYk2nHqG7PpN7hULAumx4ae4RlEtLOeriH5tkOQc92tMdcIvjU4ZdjOOvXRVNQ+QVKAj+Pyc8PxGO8opyZpOOdET1s4PMUXDcJ7B+RjkCF51sHuedRyP+dd5DU0pNCPlExY1/kLStwEDpRiIkPv3a/KL3db0rjGkVtK4GDcMacYFqoYwL2mFJDFwHcUAw+RP/Y4UkJB4IVVccv3iEqoJSy9AvgGdbYmVgvjhc3AisWbOxttf4nb2OpvE1DIiEoLQNvi04OL+aEaeLFALybSyJImhz4A5hgpBSgSDAb4KEHXdKokiyZlQAgmaDtBBNIrA82mEhroCL0VXEj8G5RyNtDTuL6SThsNh3xlUlRFY51C+YzGbEK0LamExsiVjWWcRToIVPLAPaWde14JLRuCcwBmLh4GyJBmlzLKKqjB4fvpAhIgzBpxFIhC6otdTq0AxveJNe7QduOWygk9WWpq8adFsIQmUh9ENVmuUVUitiXxJttCkHZ8WSJHtKgLH0cmC87vr6HpOKNrolmW2IF0L8AlAz1uibZS26Josoa8Bn7i3znC0xfikbEGw+ZJb9++QrQWcn2m26iV7eHRISJuM9H7MSSUpqdkixkjTlraY0qUBKjZnDl6/QfyJGDGZ0NlJWyaTSgmRTG7cZTh6ojV3x4BRrG13uXbjJr2dIdP7Gb2hQrkFmA6sBaur+ypX2OQPDl7n7PYH8LOa9U6IK5fMpmPyKqPaCJldSCAJIUmBFoe4VyuiwwJ/qQjTEJ0/AAxvwDvIPwRE1O8oJtrfQ1kagg9sk7kjOJKYPYOIQAvwtkIOa4eqBT1nkePrbOFR0pBahaPGoknoomkIlKIuNS61JL0ONZoZNT4RipVOWRjwwFMeBlguc9RqJSmIAB+jGzpJhBeaNkxuIFY6F4sQoLVFqK/NSePrQlXUzm1TGnkXaBi5DrLQxIFEpSFzBHXUb4kXTY4XFFg0yBTGMbCBwMNg8QOL0w1xL8DvBK0cq3HYccFm2mVvZ4CnPKSR2MwhCofTDtHUbG+F9Nb9NhH+nRJUujrKdi6qV7U96TmcUgipMHgtTVC29V/RGFylSboRJC2DJqIhxBFgefTKDrP5nKkp0cJiGoOThgTJPiftDHRUwoaP2wD6BfQMNSfcW+Zcf+0uJ4en3D864dFLa1w+c44TZ7gXaZZ+yF0MN8mR/T2uV1MgpMc6x2hes1Pu+prroeBLccrnkh4vn4G6gaTqU+btJkYpiIiwSKx17eBRajjVMNE0ruZATCg7cLjX4dOTKaioHVA3gXufWV23A3pB1q5bGoHKLInyWZo5bxzMOAljvJEEutDZaY0Vwi5Vp8+st8PWuXVUV3Iw1sASwckKgZitHkseqL0kMakcobuW8JE+sW6IvC7upqWzGyIk6GHCaZ4RJQn+Kwf0aKmhHj4lFSEahyQkZIshm3aNupAclws0hiFDJAEt2pIBV6FjIbM0aEQIphSMLdQsGK725yLSLNEkcbIyYlmQqBarqeqaXpC2GM7X0H+/Ljpvu+nVqBViWFYZUlpE40jDLtgE3waoEkRtCDyFY4WfBTEQYGltYB2OKIzJ55agl2JTRRM0qKZBny5BwWBT0LiCzUsB8U7E2oWE/mZCbYv2cJqKdnnm8WUZIECAQVEvG6QTreVN5GECQ+NqeqOQ3kaICyQEirAv29oU9Vd8RsLb1/ZRUYTvB/SThDBNCIYJNRUDUrhftI4TTYFIGjjXA06QSErus90rEKcHCD/k6o1Tbr2+DwdTen6A1BU+LUf6aHaXLg2KJSVHDKk4HyQkEnbw2S4sZ3OPtaKlXyuriNZbUK0ADA0NGWtpAJ0aTAhBH+Zj3r5xg+ff926+BGxeUjz9bXvkxxnMbdvBz/RpuTwn7I7OUWUl/Qq6MkauhaxdStsUwj4kaUIaJu0IsixbC55CwU7CybObnHl8D5u39oLhKrPqQarPl1vHQwKZPWDzoV2CTUM4q0l2QpqmJPMd3WhAfaoY7sWs9zocTb+IoKFLgsPgY5mh8ZMIK9r968Xzj9BLOvQ7PRI/QNOssqIlDSWwCfuTthiRBBghWdtIOV1aWmKiBn1AHCbkmWWcV6A8iB5US3yEL5jnGfJr7I1fF53XCUFNH8cOeD6242NEa78iypyeO6HrjXGJxnohzsU01Sp6zVsCOSU1IIkIqIqaTtChmpd4vo8NBMZ3+GWDvb7AO23YSlvKY9Y4bA5msSTyPBwFwtO0AoSMdpgs0Qg0MF8aPN+j0nU7SjaWWAg20w7mtMFfalRdEfngMK2iB0Eb0AM1My4+/BA2UnhhyPF8TlVXlFVBjMNgmdRdCGPod1snDjSQ4rHOG3/8BleP/wQRHzF/dYLXZCwnU9gdYb/zPby6Bfc327TzhC6GNqvOp09JRC1jdJiwsIJS9TjuhxwPJeMBzKIA51Lysh26ugRMqjHsBrCYt3YQtkGbhsc+cJnfb1qzjns5HFl4eXoKcQBK06qvQuYUJBScCxWDugZrIXHk4QI/VSRnL5KoLmVloS4QscBH4A3XwMUcaklm+xAqzuMT4ZPht+9hRFu6a8t467Tunjsf2mZ2/T7Tt+4x/szb9I81wdlz9Lb3KF1OaQzzW2/RRbOgZE6BQDIcDBmyRhJ08LYErAU8vvleotKiyoqYCB8fRRsEED7wQttNyUTNfJm1FjgaRj3JGA+4wKTqI4gJa0kcynaQ0hFFFgIhWls6SYqU8muyoPu66LwAlgCHB04hjcBZS16VjKczUA5bleA8hAhwVuKlATgNfg6MSbGU9YKaqk0dF5bIi4jTGOd76MijiiRCOzgpKcYl41sVSeFQJwsi0WB0g9GtombVM7ErR94CiSVEOI+qNK1liW/BNNhCY2tHkZfIWuN1W0tSGUJL3bxD23kFpycFx/drlkaQlQ3JWkLQ9RmFAwSOOUtePy6pwy6z/dutKZyG2cmcG9kpa4Mn+I1f+DQv/OGn+YZH+hzfPaBrOsi9Xf74jRd41yfWiFPYULDDgoeAh9BsMGODBXtyyfkq5yFdcNbc53J+j8cOLCMfVCypCigKKNqxhoPD01adni1pjb5gv55yl9bFddu1ar9ZBfKx90BfQCeD2R3gCj2e4d3sMju4TWmb1pJnQWuZk2ckGzFmqDBlu+pyfkEwGNA4D7yCKEx587W3Ofv4NoYxCTWGBTWOtXCLINmmHWoWHHDExs4Or179E4qmbN08/IBkGtBEHZZRiNvrUqwJzGevkRIzI6amhw1CsCk9ziCmkqHXYTvd4Juf+Va6okJkY6bFeOXYDTsIvAcy1OWC0mi8RGE8h0wsCohIAYHXSdEY4r7Hsswhas0cPN8DCkLpM18uMTT8hdPz4hyKBZIFZCM6XkBmC+IopN8foh3kNiIRgrLIiWJFXTcEQYBQW4AjoEtVH+IHPcDHYEEI8rnBCQ8/lmgalqnEmTZpMEAia4dUCofEVgrpvHa2dB74CklEgSCmi0+InxcYNJVQYCRSCozWnE7mPP7MBuLWvB0SbQ3Sp/2l3gaGHBwdUlYjvH4EZUO3kzBbloRdwYTlavjShANBXRj6Z0ZAA/6I/nqDZszW5RPyGyWvvPY2b85/jE8886+x2xnx/HHC6fvP8CPpTb7tkxd4+6WG8iaorMbvpdg0oB9FvH1vwbDbaTGl09usX6wprwNnLrF7W3F84igGgkEPLI6k6wPHUIcQdSCGk3FOXsMsgLiGtQr8AMQW6Dvg21vQr2gVoWs4epjTY0K18vQKj5ge3uHMQ1t85nBB/NAjUBxwseoQNRXXX9ln85EL9OI+vdsFV7ME3YSktHiyVCmegZOqxKAAxyU2uc4RUeSzNcnYnwk2HutRHi+5NZmzF6WoMMav4JNXLvGrfIrLFx7lpAoIdIoXKsr9ks3LffpPnuF7k/+YUTAifNcuebKkpxOs6FLiKGgYvgOSzeGJK5RvB4znBXubMbkBVUMkstb6B5+xzTFVQOR127OQOVpaPGJcLRl0uuRLgfuLGPEp0TiWkAQ0ziCFwNaaKEgpa5+GAAWEgddGcAqJqS0tSaOV63WSAIlCOIlyAiUFvpSEnoewDuccRoJVbdyiEw1WWkppqYXAWYWwqjVf0wpquSr9e/htzhtNUSOQq8wdMMYQhB57Zwc05QyhbbvK7cR8GQFtUd3BaJt4MKAShvlsjsUwncwZhglrJKzRweBIVUwoVtA6wHQCeORojt+ccPL6MbIQOLNGHHcZL8bcfuEe0xcd4lqXF/6Xmzz96GWEv8HtacThrMuduyGTRR/rznL7dsJb9xPKwXmOGPH28TpNvkszcySJaAHuBiSitRQia50lIwOxZdTv03cQa3A5+IzC8HAAACAASURBVBmEWXuaM9OAOaUt/HZ5IBoJdESAD2WbE6U9wRQF2yOKQQqJ5dzj65TVMdX8LY6Ka+S9BTNZI3wfsSLVGMCaDIPAcEw7OBak3QiQLFPBcVxDbKmtRy8eEYQhOrLo2CJkw+Ebd/GAw+UJi+Up9XJBN7TMuIe/lTNRCx553wXWLncp0zlOOvyZQuU+fQS9tibAlw0dDEFXoSIwooHGUC3A1zEPhHiNlVghqOqaB4qYULU7d9cIykqjjf6a+szXx8yLAGIkPVABpTdH+wbb+Agh8OuKYdLh3v2KzY2Q8fGSNPKJ49b1vm3SGiE7LI8niHADa8wq38hDSIeuHEgfY5rWgli5thyFAClwFpQzK22xhMKHtQ5tESliYXO80sdLFEtWmcHeilGtJH0/YHnnkKCbtsZvwKoYBVwGnuT6LYHqSiplGO4M0MYwOtdn7poWPRc5EKDGMOsv6IaOsB/CQFDOjwl6XXYeuYC221y6dI7oAxf43d/+Od5/+Ukms/N86Ju3+eCjv8yFHlx432/zyMcgH8Di9DauhmYCSaKQdPDyjOJ+QyRg+LAg6kX81J0dTu6VxOsRogRnLBejbWDREsG7BTQ5W8Me2RTipN25eEWr1sqH8KXTKc8/qWhJFDk1Gy3sJ1cKHAEMfE7jKcW2Q917G7PYJwgiJr/5Epe7Nf/2X/0ILx6P+aPpbS4+9TDjk32yqeZRWvu/jf7DHM9uM+xsM1m2ZI2suyRVa1TNEjNzSL3NOfo8+sR57hiD0RnUlrW5onO/5L/4mz9IJheENkbf9TkOvsiHL34rz3z0IoP3PsZVtSRdDwnPp6THGZs6Zl7kTI0gVj4+NS0glWDI0GlMsh3RZJrGwkx7EHqsM0JTUnkB0jatqLyuwfMwZYVaV3SlT+NEO8n8hfOwEtAWSjykFjRaYbVDIKl1QeQdQe2RrO1xsjT4YZ/ZbEa3a2k9mA3t7FsS2oZmOSDqh8yrJbryW3G9kEhfIBuFkQ1CtOhl60ssaIqSJPJoZg0iDRFRu/xu0G392EkWx3PwA5wyeEoirUUGkiRQ6JOc7u4WdArayyppG7cC3sPtgw1GfUUlDOGaT7Fs0IUhDRNOimMILLsqxMOn7gmiLY/JYc52r8/+3WN299Y5KG7SPDPjVu8t7r18SEdf5fr1z/D2773IycsB1cefYdn5v2Gn4O1rMIhgMm9FAIEHYeShqwa7mDEoIczBllAfS1SwoLP5NIPNiCqFJoZ5vUDEPtCHpAJ1CF7K9PNLmm2ootXuwGurrn4OF7a6oMyqXTQZC4ZAdzPCzAXKt1AZqhtb/LOf+yOuLxYsX5uy0Rh+/cf+Z7qzFHknJGne5Ml39/nQ7nfyox/5r1hcu82P/8C/QwJUkaST95gs79OSc+Du/TFbTzzOnaN9VOS4vNchoWazf56mkYwuBoziIU+tP89pdpM3Xv0CytU4cuxGj8PDnHc9s8FTH/kWXpy9yfqjQ6Y7ikmz5OPeEKt8VFUQqnClMHvA7ppTs4WKfUxh8S3EyiJiKOSUdv3SsvA8FdPtd6GuMFbR+DGBc6ja0iSgjfnzpUf+y7k5FBUNJYEs6QUBWhga11BVlmAwYjKWeB0wi4puFCCkag3reKAqaqt+/lZMdfuUaraGin166yFF1tpvOgx12aDCtpivPJ+qKOl1I7IKjHUU1hFL8NIImiWRF2BxLHRJb6tHkQlks8QJh7UOoxpk3yNIF+CfAENaJpAPdg5ywP4dgxgoKl8jo4L9yYKk6hO5GFdr8CSe8snRiHlNv7/FbH/CIIjJTwq2z464/sJNsrWCpx/9GNeff5nlF0755kd/gs9/8VNU2Sm7V/b4f376txl+1/s4eeh1msl9/tJ7dlmcaoRKMU1Mz8ZoFTI5mdFY0DNNdSro19vcLSN4Zc78pqPzpKDfAeFPyGnolw78fsv/TxVqXeGFrUd+pFtRh+fAHcPWnoT0gbf1kgkdImAYriNrAb4PViN7lrfqN7nTxMTS8ce/e4fP3niZDz/3LJ8/fIlHP/AJvvHffJShfoiL422mrxk+9IEP8JuHL3N7/x5LLYGLwJS1XoDNGu68csxaf5PzOymbvYIXXvoSWxc167vP8Nyzn2RvZ4teNOC83CY9JwlnlsXpKdOTikvPfJIXf+U3OWju8u3f//1M5ZxFViODANMdUDcNPSDJa/zkK6fHlJguCwtf+KMv8vxTT+I3AfoEXGIh8fBoqZbLrIJCkHQ8lGeIOz7L+QxpFbIyhCr+CzjzAoIFlmMIdjHLEhWD9DziXspJXpLpIWsOSuuQUqPFA4H8gAc+VA+M1DsjS3kvw8qUpdM4K3DOYmpDEiSICIplgWksSaKYz5YoI5G+R3d92AJWugGTIzzHkiX9aIAErt06Jh0FJDKGomReVjTOx/pTJCUtSCNaOo+/ztuHBqM2GE+WrJ0L0DUMxZBOL2EuSm4uDnFrKfvZKU+kA87GfcavHrG7l5LLgrfmJ/TjkNGTMf5rBvlSw7/39H9O5/0xV98+4rlLH+Pn//gf0T3bp3sm4BdeLYnlM8TFFtd/C6KBo57WVHcmPHM+4c3xjMEj5zh544h0X7BJl/zWAf7ZLYxqUPEpy3FK7BnWtjJmxHCYstPdgWUFdYg651GUMPQgtuCqln7d5OCnDxDTdknZJ2FBRec0RBRA4nFzUtN9+iwHzrKxTFnevs0j212UkLx5/S2+8698D/NuiD4MufHqLdzFC2wmZ/nkt/9bfPal22x3JdPXJ3TKjCUzXG0ITMCu73GmY+hkhyRa8/y3X2T73KN89KP/ATsXLhAGkuXxhMBmbNcJZ/c2uSW7bK4JencSHv+m7+Mffe6n+b3f+WWe+Pi/Sl1pNl0X3UQc2wWhkKhpAXPd5h8zpKBsA3c8wfPf/BT1vRIjPJSA3E8pVjbBgUxxucZ5tNGrjw0QLEmkpBatw2lWFl9LYMLXSed17Z43WDkzyo7CSoNFYBvNutR0YkGpAeFTa0vYjSgXM6LkgbfUAwqjg44gimrqxsMWIRiFi2Qr6182mEYSaIGvLdIXeIGP8iuE1Ct+rYNxDrs+AotCsWCJ1DVnttfJmoyyaLBNxflLPTwsLQ66BNZa47VKcLCIOQo7DBOfrnQUjaRpImazObtnYpZNwdragPFSc97bgUowKyvCUcyUgpmboXc83uCYva7j1dsVW9uXOT6JOPA8/t5vfS9/9fn/iJ/9md/i9PAO64cJ++fh4isl33N3wZXjI872HduVz+7uGXj5Fjx3hRd/+FMECPoIPLpASX3rgG/5pmdJHx4xnlmMq+mhKGjYCEatP6oowXfcVQsWYouOB5Mczqy1px7rU8ysxu/HtDSrkDX2ONEeWV6QeDH5YkHy9Db1NMcWkngM25sdfuPXf4YnvA/iKctwb5PlsiBeRjy00UFKsFHMk5uf5Lt8i/N/nv3j2wzqhrXMcG64Trxf0UsFVVRytDhFN4oPPfNJvulbf4Ao2UGPfBZac/L2Ps9dvI9Q1zH3uzQHlsLLKUJNqndIx+/hZ/6bn+C/f/h5zrx7h/nBkqmn2NveZPLGAZvn1SpnuF3pxcTMKJhey3n1szf5hmefQqPpbPkESYMhR6IISKG2TA8ztt+9De4+CA/Z3YbJKZ5QRIH/NdV5vz46r4DWBCVFEjCfTzFx2OojKw3RAl+G5MEWpTaEYYByDmse6HgNLbK5SrNCQuSgMEgtkAi0s61/lSeotcYzpt2aOXDKIn3XzrhmhRDrGkipGGOJ6dDB+JJlWYFySGHRtqGxBqTBo+QB9xmpIAi5fSfH7HZxgUCXFVYrtHXIVLDI59RaY3JHkAmsyUl6MakUnBxOCbYsTSyglhwc7rOxNWLhCtIqx3o+lRH083fzd//BD/PeD76fF1+5zZ38lIfvbnD1/JDXkVxZ3qZYNuw+dIH62l0CI+Ckot1ASBwF2craZ5MTKu04d0YynZco3+AjKMlY29mAw8P22sYer986ZmfnMq5o99K6gtBBtTgi6ndXbRHTMsuOWffXaUYxzODE1MyiktfGd9keXGAj8fj5f/jr/OI//nmuDC+z+XSXH/kff5Xv+5s/TFz5KCkRSmN9QeXFhJtbfNu//td517Pv4X//mZ/EzwL8ScEGjg1bcDuVxGsR3/1938ejz34LyZkz5FMoTIWRhnMXIh46M+e//Ykf4dpvCvLrfcQAxrWld7jDVCve/+5HOfzDG+x2QmRqqEzBfCG5mHRaf2DPQtqjxTM0ASnrwz4PP3yOsq7RygcPXFUShw694mILn9ayVzcgEpxqO6tSAqkEovnzd4/8l3JzeEAAxhH3YmqvLQcp6aC5R4XBBVtY6XAOJArdSNqNWEbbcUNaJUeF2pQEJw7nKqzz2yQ/IShVg5GGWoDB4Qm3Mm8XeHUrjnDGIC50gbuEdLAEFNTgJJPFnP56TFIreklIYy3eO7y2pqVD2g1u31sy2j5H2TOMmwnewjJQbQP6KkSdWu4f3uOLd69yeLhPVWT0HIz393nuvR9DL0AHPmIQ0olrOp6mS4FXzggiTWgjPj78CI+eifnJf/pfQtglX+tz69YhYrTDT5mYv95oTvD57O1D/FoiTMbRp19mSQ8rG3LXAnERKQ0nbO2cZXITkmiOTCsylkTtkNeq5bsdiCLOXv4g+qjd58YCsgkEETDfx5IiyWmBpMNVmzyGrqDcgNzzmERznn7uIXr1OvHdkl/8tV8iJiWb3OcLv3eHrC/5Tz/zt1jfidn1d/nLP/q/4Xfgts3pXXqSfLjP3vmQf2X5/1L35sG2ZXd932etted9pjvf++6bX7d6Ug9qqdUaQAMYzCwLsEUQcTkyhbExyISQxEk5gZJxUja2KRxEmVgByRgbEpsACkhmEGKQ0NTz+F4Pb7r33fHMe15D/tjnNrLLRupU/hC76lS9d4Z7xt9ea/3W9/v5fiMHz99k54nPYSyUHXjJh69917ezvP3V2N5dlIVEiNb6GHqwNLB47CBrOL7sYJowH+ZIfCbM2GaTK48ecPP6B7n3mft4zw//MMGyo2l8gtQHN6fJK/zlE1+xwNcBnp+ytippjGM6bVo9yyDBonFIBIo6mnL20gqMCkgChO/RDsgl1bTGBSmv5viKKV7JHBhCtoopHLKj0RZU2iFTl9B2idhC4iyR0jjhyKuAvktApLTF2659fVpFi1M1LrRY0/KmsBLnDNo4GieQniAWEAoHziwkyJomgKCeQiCAMY4EDXiN5dLGFnvFmDmW0NYMvLB1LlEBfZAXePbFCr+3jfEk2syJa0lSRsyPr6JnOeO9Ib/8wY/w0hOfp9wMeG6yw8Zanzi3BB3D5RcuMx3uU5yCadhQNXMupFs89egxYtojZ8RQzyFVnNHb0L8Isx3UaIc87cGjn2VtKSEHzuNxVDRoNAk9LjMhwrZJEknA3DgCT6MyePJgHyEhGfhob0ZChJxNoDuH1aDN2mWNveuGuy8oAgGzDLIK0j6sn0mRDHAECE7R7sF3YXeO0R0OBIzcEeteyPzWhOwo42Mf/n2m19qT8CEFig7NJKCnuoRHK7jRMV/4jU/ytr/6jRSqIukXbK2G7Jgef+l9/yX66iEv//7X8Ymn/g3Hacb73vw93HP726i2biNOuzSipLc+QFWgsxxdCY7TMxxeg7iCLAgRUjAvR/SJucl1BtyHyeF3fuV3eN3Db+ar3vONVIdjyuUBUvYogpI+J1LGDt4oJpsUFGWDkwqNxsqSWV2RRgFuMSP0Akk9aYic154MXQOpwhpDP+mQmVdXjl8RxescGBpCGuhFBKOKEvCcRNYCrRPyWpFKCERAXdTEoUeSBrhJiRgs0Y7AAgipUejGx+/FTGyBMxbVtPUJFgn4YbtBrrRAW4cxDs+0eEkp5WIomQAeU0oGrBEEgsOdETIWNK7mzLkeloU6gdaAUO3eYuX8PRzOQMuM2iuxpWD/uVt8zd2n+NCHf54f+6l/xhYDGmrm3/RmSnOWA09z5x+/hDeuufL485x/74M8fUfFcTVCiwGbKxfRn9ecmvTZHYGfLtPMX2DpUocbL2ZAiIliGLXWufloyO8DP3nqLh7dfQQP2GPCGi3dumCIy6GHo6lm7LDEbckm2Utj5IMauUhr7+1r6E4gKgBBQc5rLyX0QxhlLSK324WqzljvS1oUUR/FMeDBQQY6ZgjIVRBe1abjlSFRscLP/NSvIBhjOGaKWYz0EcpzeDrEkwkfu/aHbHkPcT1sMNUM3wrSpM9UOEwieMc7b2P7/Gk27txEmhgnfXbMMdkswEsFw3xONsroRT5nT20wrl5gdgW2ej0uBzVWOzwTs9uUeJHGL49QxQqVl/AbH/9XbF+8n80lyajjEL2GcDkmpyJFAwHcsuieQHUFtmg17VEckHY7CHIaHI4EVXmYuW1zm9BY45CNRXoe4+msRQi9iuMronjbPdc+JY6o1GS6oZYS4wBX0O+N6TtBpnsUo4puFGGswNYZ4rSj3ZqJYKahIzDC4XkeWVGhYh/PSuzUUYs2VUog0U4xn07pxgE+jkS1Idp4EhHACa/Kolilz4yGxkjqShN0A7w4ZLp7SG87phWKKOAsNw8EGYako9CNRmlFdrjHatXw49/00/zqE79MGsdQzLFMmNR7pLJEFhWTuWH9VIrtT9h/6ga3ao0KDUtRzOU0o5jsQV8jRgEiM8ioz2S4377/6BRkJ2YKH5+SJ/0uP2xfoF5cWwDzruJwWbMaJdwuK6yB+dI64+Q83ssjLqSWw7BgzhyI2PZPpr8z4H5iEvIjqCPo9drineewvCWp9QTossNjnAVgBUoJKwodwNS/xYR9znOeg2vX+dz/9btMOWaJAm+hY/MRhIQUbkZ3PuaMO8ezn32aK89eZvs9t+NHa+xOpoimYjoxmFnAzZ0ce5jzrz/+Y7z93d9Bt38W148Iez1UkJLEPludJRSag+ObHD55gH4E/G2YNgWejBn4PWphyModlsjxiBjrhE986grv/37JigwxtiLsRTR4VDSkBEAFoY+fCsq8JtABgbDgSyy23YGoNH64gka0U29lsF7Ylr4ToASR79M49arq5ssB0EVCiM8KIR4XQjwthPjxxfW/IIR4WQjx2OLywOJ6IYT4aSHEC0KIJ4QQD37pl+EWTIsIfI9QCpQD6dpCdOMXMXZI7INwFgqNmGuWl7q08gANpNC0yihV+TRFTSh9YiKkUzQSZCdEhB5GW2Lns7WyQhAIIk8ijKXxNHLdR3U6rVSTFEfAhDkREVgIg7BNXtCKlC4n4LPW97uFLTsMVhUmoOVLV447lwb8b+//AI8+8SkGDFBM0AyZkSFXKob5jKPJnJt3LlN7FrVVEQ73uevMNnEScGzGTGTN6977tRyN9zDJHsq/SVgeMy80kLQhbK/0Ki0hEXf0tnhxb8pV2j74BAnRCldzx3G3x/U05eVBwPNBl6fCJUK5QnX5GqvOsYJHQoyzbQrtiRDGzOHsSsv8Mk0r0tCVoa5Kev0E2OEsJwjTHpc/uU+zD76ALhIPS48zPP/5XX7t3/8aoBlRUhCQ0zAnY84M42oCp/ERnI7P86v/8iN0bcnNa8cUM8GaUzwgBN/wmg2evfYI/+wXfpJnf/MZfuIHP8D3/+3/ig986Hu5efVZepOQW4+NufZ0w/E1wd0r9/Cxf/JLfM3tYEzB6GDG4d6EY6loYgPLXQIa+oyJKdnqbqCzm8hOQpEKMmewtIHtEEPloGzjYJ3WiKpB2xojajxKYhQRmgCBv6SQsQFnkEbgGQWBR0NN6Woa8x9jff7s48vRNp/EndwPPAB8gxDiTYvbftQ598Di8tjium8Ebl9cvo82ReHLOAwCDVIhnQLjkFjKskEMTiPVEhMLSqo2w1S0wov2WMCXuyFkNaZ0BNIHazEluEYipMQYUHgoJyjnFfmsxGiL0IAT1LJpKZaUC4pj+5raBHNaamUcE/oeSJjNcv7UVRoAAacvneLwwLVr5DREOY/jwzGH0wmHHJMxpWk0GhhRctvFc5AZKCyzUUNVaISocbamn6Yt+znxKUzN88+/SCdJ0bVdaHwsKklpSbtVG9bWPjM+HdJOQINgTqt3CoiYHY5Z7vZwjcKKmMpKaj+gTmL6qx3W+j26IiE0HgpFsBrTrl1jYANVgS1AaBBNC+1zosYYjRcGYAraE+oA2GT7tjvwJUgDAo8VVplRcPb2C+zsnfxYcww1PgEWn4QOnrXMKDik4gv7z6E7GTYr8U2AKhs2ezHUc5594gm+8LuPMHpBMpstkw1D9BAmhxmHOzcoD444v7yGKn2yWxU7V69TFHPCDUF3axW1ehoG55g6D+nHCBFwTMaQcUvYvgXjl8do11A1Do2lIG/lrEgoAuim+J4gShUusJR1haWhti39xDhJTU0qYvzgBBZu24EIjwDFUq9Hmrw6htWXLF7XHv+puJP/3PEu4COLx/0JLd9560s9j2HWrpPyMcbVgEE4Qxx3mOp1ro0CliRUdYnzgdDHFZp25JsBu+DPaOwYmoZy3lCVFs8DYy1CKVqwsiWQiigFL7QICaYRZPOC7kYAaDQT2oLMkIww5MRIUIqsqNFlgTUw2N6knbIPFx+J4lah2dhsORz1vIbG8ak/+BOeHe2SMcb4UyprmGHwELx8Y4/e8hbxyjbcuUp2NKNXavauj7nxe89TkeHHXZhO6Z3psns4W4iUSjpIDg4OIJZAA9VJ/GTBLgd87NrzDIEDYA+QQvMUNaU/JU4DjiYlYbTCroaDrMbaAzZCxdK+5PQ4ZeBiZgba4l2IYZIWm7u6AomDsoBru0Om8xwjc1AnIo17AJ+bniL3wcVDSjJKHE0x5cpzT7E/yxdzm5pB69kioc+YQ7ZNDyM016JdjpcmXK9f4hP/+g9ZpeT0+TFPPfYH/K//9L/n7/3gj/LiJz6DKQdcNl3KeotocoH9f6v44e/+b/nE7/wKzWjEHZ2C150yjF96kWHvgJtJyMvTEtVVEBuoDaHziKaOnJKhf8A82EMFHo9/6nFG4yNsaHB+hUVjcNSYlu45yhG1QOcOIX0C3ycIA5xMsXSoSVBElK7GzoDaa89+YQ1oPBTzsqIw5Zcqk//g+LJcRUIIJYR4bPE7+G3n3GcWN/3EYmr8TxfpgPBFcSeL44ujUP7Th4OQDjmWKq8xYjGiulY/3BOWc0sJ47kjlAHUEJhWX4wJ+WLWvr9hiMQcv9Iop9ANrUfYSrwFyF1bizaAVW2CQlTRX/dwrj2beiSLj6YdTQWSW4wIIg/lLEpIPCHJJnNObOsnyQ1q2eM4h0ldkvRDmmLOv/v5XyI0LevDNfXCB1VykQ61gWlHUKykiE7C/O4YpyGNof/sHpu9TRqvC0lA0etyem2VuGroUnGeBXmi9mDBSvrTve62dWRwRLSTeuFqTncE1x+K+MzbN/jcmy/w8Yur3Lr9IuV9ZyjzgskwZ6U0bMxLompOnZ6QGsP2i5rS8qoXFt/Ig/tes83ayiplLGhPZjlgKSY1zzy708LbvZwAxyobHL54i1/8l/+cnIpOlAID5igEDTl7DPB5mT3iuENkQuKjVfTzy/zBZ38bffAMv/cv3s8//js/yJV//zSzm5qKgCFTDB5TGsaNJijPs2ku8OGf+CD/8K9/F4//4sfY/+0vMH/6Ob7lW97DEzcaTLPESrJCZ7BCuNZhMhkRR9BjzlYDW3WCylN+69FfZ7AR0/gCZ5vFujxpP28fEA2eqAkw+M4RBz6GipQayYQ4qBiZY+bTnHFZtHqC2McmLR/N1pIg8Alk8OWU4yvHl1W8zjnjnHuANhnhjUKI1wJ/F7gTeIg25vO/W9z9y447EUJ8Xgjx+aOjIzQRAWcJ1zaY1wVaCKwnKOYTcNcoZy+R+xU2VtSNw8mmzSvR67Ro6SXa4GsFJiOqNF7ZUFc5TV1hqgp0g3QCiUZUBjXXVHuH+N0MVgqEOMGLBpwEaDdESGJCUnSpsQslvi88mrpqnw+f9gQi0H6bahn2fJrMoXdnVF84poeP8wqUaDC2JiLkKjPWRAJawW6Om2WoQci4htMb0ByO0dOqJVgMa1bv3sYzFm1LEhb99SQFc7LPLWlHSEWbQGzwaE9rre0bmksXcJ0+1Y2coE5hvoiM2Zly220XCFxAVGo6uqTxK4QfU9IBNmBvBvOWj1cdwqADkQRTOBAVfhzQepcLmI2J09O86aHXUymwaU3FMSEBjzzxIo9f3QHmRI0lRCMpcWQkQIFmgy2qfMqycag4RndOc2Vc8uyjn+XGjz7PQ8+CP1yjkqtcoWCKocFjhOAQqCNFpg3hECZfGPLPf+mn+cWP/SKfefIzvOnMGzj/4CVeOB4hJgGMPJwUeOs9ZlQ4oE8fTY81NugVIXo+Q/kSJw0OQYmjQsGxAz/Fc7LVJSvLcDwmIOBkOSdqx7baot+PMV4NoYDa4aq2eDUNZVNS6y/GJX3p41X5eZ1zY+D3gW9wzt1aTI0r4Of5U4bzSdzJyfHFUShf/Ld+zjn3BufcG1bXVhEUqAVAe2NzDT+QCAzxcge8HjpOWQ2jVo0iJE1lIDCtNYY5vEI18hDrXSo3Q7sZ0mqkay3OzgpM7dDOolWFZs7KqQCZLtYvBJzk/DYLn2bLe9RYrTHaosKIqgarJYNuAtXJB54wxKC9xSuxFq80+AeW3mCLKXNKf8pczDGqZs68daIeHbfg40EMQUl5aoX5IayJVqndGwvkcgBxwuOPPEY5PECisbRTYZFKWmRPuXj/mtZe2f5rQlu8weL+Vy/6bTSJr8gaixMemBLiil4aEBoHWQ3CJ1A+GkN2Qs6czSGHIIRu0v6ZuoSrezskS10Clmntj3k7dXAVth+SpzCVDZFLOb55zEjluK5EkWJNRn8x6npAiGSFkIKMMO5TKkWdVOxkL3Pu4Tv5F//md+mfg50a9uqC/WIKkY/GMaFAhD2CsMs0nzH3MnRcMxcNdmo5uHHELqItkQAAIABJREFUY5PPUW5u8tqH38Nd73gNu9mIrCuRXkmYHxJkBX4ER6oh2VRUy1fwYpgP98iPprA41VgsCR0YNmAqjKnxUTgn6A4SnHMLuW9AEyXsMsVZELKlxaAVyrYSS+eBLxS+fHWbP/9f406eO1nHCiEE8JeApxYP+XXgry66zm8CJs65W3/mkzjQTLEcQDVDzhyirlFag/Cp2EJ42+wdjImVIgwljXZQCFojwIg/Ddlu31Z4qUslDV7uCOYOVWhoapyu8IXGTzXJlgdrEuOFtEkIHWxr4Frk8U7QHFJTkXo+utJoYUljibEVZaYh3KbV8UpCFH7VcnixmjSFm8cvka1qShriOiC2AYlpzdzbfkz21DF4HfBSWOpy0DNMG+i0tmNOndrAVgrwUFnN9SbHX4yopwB7OIblqMXDImhRpH8ai3YymdbA00Av6oHtg5/CIMLEUSvX24rY3b/KYMlbNFRiYiL69BGL9T9zAzOo55BnECXQhJA3U6bz2UIldwq4G+oAvJDJKAfAI2LtsMe93kWs1gTdHlLlpGhGFIyw1AgcPgqPaMmCrwjcgLNnPdLoJm87/3q85T4fHcL8FDjGLFNDOcUs4lfrqiarKhLbo6tTxkWJljndcoZ57hZLzTb72Wm2Tr2Lt731u3n9178WJw6opGZNwhkbgA6pt5eZL8Ew2kfdscGt4U22wwFduoQoQhyaeasPlQJftcxpKwV+rBDC0TAH5gibsYSPNBZTLNhrfk1tcjAG40Ch0K/SEvjljLxbwCeEEE8An6Nd834U+FdCiCeBJ4FV4O8v7v+bwEvAC8D/DvytL/UErdwxICCGMEaEAhVImkaDsISEGBrqsmkD+gKBQbSoGiLaEac9y9nF+RsUnX6CcBblDMoYRF0SUzMIBaESeKEC38fgL3AqPhKfNnaynWxmNK2uWVfEYUCdl5i6IQx9zCurgbZUWuQ3KAS2cUhliGIPazWaisLkFBR0ZILDkcYR/uEUXAC1AdlGllZn2iCw80B6XCGMhMqhCscy7RgbLy7gw7SCzgonIhVc+Qr78gQHUALp3WexoUNaH2rZokZt1XbpXz7k0qULHOczSHxoDIKIGoe3kJ0iQuqiot9tn0o4WF+CjcEGpjLUr2wpVVAY6gq2zq5iscRY5P6M8QvHHBVzajyM8UjxWSFhDbnAALUFHGifwbyHpwVLp0P+xvf/EFbDbbefpqxhNoGOCtHU5NRodQLGL3HkOA+sNXgkaAO2qdBFDtJDxAlrt63xzm9/N1/99Q9x+1tP4WY13jDlLGv0dcyMgjN3rfN93/e3ufzidbJZCaMaZdrvuTnR0Ps+BD5C21YajwEJFRUVJTUZgZQYanRZ4SnZEl2MaZE3DqQUzKcZOPf/ryXwz4g7+Zr/zP0d8ANf/kuANjGhQ05Bv645rnOqEJx3ghm5TJ9zFJ2U2kDgS6JUkhc1cZMi/D71omwlCSUNASFhGiHuoNVLFxZIWu1xnRFGPjU1HhH+ImkVGjRu4SSCzDQM1CX2mJLSQ5uKII0gtMyzkk150qBZGBIQiKaHF4GSCeODPe5Ob2PbplyhREUhMQF12SBFSqRCBnnFTI2xvQBdZhBlnLlrG/9TO5zZgGtXr9J/6AHGV0t6acwOcAEfhaaNCp+DXiFKNiinJ4Fb+Su8p5PNrAkwuSsgaAqEl8CaDzcyVBNjrIHJjLVBSKwC8BV0AuZklCgyGnpsQs8nmEsYQnoe7ELRurmygpfmhK9MzgtYejvDkeXl6yMu3b/CiDFpv0chI4YqgMEK8YojmAjO6TMIIsaMcARkeMRlj9R67DPnbQ/9HcoaHnrvfcz004xpv0ZpNQ5F4ftgZ0hKLBqEoLBHSKtRSmKMxYSC/dmcC9vLqFXHS1eGXJtlPPSWdxHWmo8+fUTnMGeZiuPNip/60M9x7fIRjd7i1EXF7OUZWw/6ZKVPlloMigZF2CgwdTtL0BLnS2aTgtWmR8/vYvHYyyesJIo6z0ijDkgPK2OcpKW2WBisdMka9Wfv4/xHx1eIwqptASga0BZZGxQSPAHK0e4DzpnnksgPMEIQJQJ3PEcUAfj1ogAlFTkRCc1iI10AKIvX8RClwXO6HbJ8H4GPJEY7ixQCiVnQf1uJYaoUcyb0GVBlNbqWWAFa1/hBB8+ctIHayJWAU0SL/KrQQeLW4eiAWy/tEvZiGuPwPcFU1IRpTJaXVLnj0ulNbh5MmI3GUCV0XzNg9Ic7iC48/6nLLP8Xb2XsW4SXcN/WNhENLiuZT6ftalQZSjnlBAwPDkvbYW4n/y3Vh9N9ommXTDcw1NANMHtT6KcEk5BkyaOHax/lIMDREDCjADTkIa5sazvPIXCLBAsKnKkxhCgS4BLs7ZGzTacfUlHg0IjEsRanqJsTttYibn3uEXbCEl+fJiBEJ32UTkhdj2RZoy44/tGP/Qyk9xMMLNHyiDsevo/gTph8HlRtCDFsyT63mjGWHtBpNcOyQqkGX5R4xjIvJYVSDFZPY8eK1dVlBnesMhsbHnrwuzEvvsRT1e+Bt8mF++4hDd/EpTd2mAcx+nf/HlhHqAXN1FKG4HkLWNxctzGRriY3NfOANsGycSjfx2E4k2xjUJzZ2GJ6MMK4dopsnALfQ0jDeDrHi7t/DqHrQKNt6y1VHoOtHp2eRxS0I1rBGSr6rC93kKa1AFrl43dS7LGApotAUizsWRUFggliIQp0VBhq6qihjANKP6JC0iDQWDwhaPSJ0KJVFNXNLcDDI6SYSbAenhT4nsBXPo0tKLTmxLeq8bAUdCR4poWY2wbq05YXurvI0GerSunNBCudDrbK6EgfR4PeG5IWFdxxEWY+bisi6oEdQbeC7sszoETnc67e2kMeWjoznyUWe3CiILQ+iARUCLTxYKdp++8FsHbvNsiYqaowRQ6hj3SK/vYycjjhfN7gOYtYSSA04LVbWy2F6jWAgg6ITUhXQYgCoQwudnTXBGvryaLHvQH4sLlKbyVC+RYfSUMMLzh4vuaC73NpOeNr3/qdbN59F+/6u2/B3V5xZnmN29Qq641AnJ3z/h/6X1g79zrscsXclZipY3npNA+8/bUsvSHEBe2cZ1Yd0qED4SqwAqy1lEFXUJpW0GKMZaoN/c45VBhTVY6re8dYPaOIMh7+2u9ga2mDn3j3j/MP/8r/wTPZPk+4q0y3p5goYC1agTKgkys6hV70ERyt7K8EofGDNpe5rAxVoxAYfIYcly+iMcxpkCLAs5JAaoSoAIl0iuVBn8B7dX7er5jidXVExBJ4HvMsYzyaohuDc4aYHoqQ4WhMWZcUVUWtHX4vpXISfUtDkxDTp8IhkUhmeMxRC85g2w4xlKZGEeMqSdjE6NKAsYTStdKheo7O9gj8BHCUTYyQETaUVFLTWENdgOcFxF0JHNFutGs8AkZHUwKv1Z6vJx2Wl/p8819+B4nwGegO23aZ3ihmdTZgq4lpyEl3J5zNE9YefCsX3vkGjLHcEUJyDNuyC8MZZA2ZLPmRf/BfU2oL0iOg/alu9bZAVbBxavED7tAnIaadNu+nYDZC/GIKPQ9xfglKH2sdk9GQM2GHi/g8uHU7jAQ0OXgFY8ZcZ0rDAPBgXMFQ4yVg8yE+lqQruL53i5ev7qAxtIiJBBDs7R9TmBKJIqEH3VWYNJxNe6z34Ds+8D7e/7OfYGPpe/jwB/8tbzr9Ot5y2z288Zu3+N4f+p84f+87OXSSytZ4okEPG6LOKlsX7+V5VzHuwTyGDhIfA9UuiAkwg6hG+g7pt92QgYFE+LDVZagkg7TDbWHK+szRyxTFUPPtb/vr9G9fY/cQtvxTPHD2HJeWOnSPApYyD6ocmoIAjYekMQowkGgIDeN6Rj7L6XXi1rqKRtDQjyJyVzEczZnPa/BDVGyIB7IVh2vFZFRQN/WfP5KGw+EnbaPj4MYNtI2IllMQCiEMcJWQFTY3NjkcanRlaaoGsewIelPkLIKxB5GHJxxe3KHWGi+MyKsKJX2U8NCuoac66MwQ+T7WWRQOGguixrkxIirxghQIqOji2RDlWXb2x6TdmHDxuFpXsNruptYYAtpkg2JWsbXSo1i4DHsrkh/4az/CC5/8YfbUECsEc+GQWrPZXcNch8n8Crd2H6P8yGUOD4/56qbg8gxe7EF0zzYDP+W5kaCL40M/+/N0V2rqvmWp7DI9LFFBTDdpqK7chNvOwAuWWgbs2ZxsGS686TRlX7Jc5IyvTlhJTjPtedTdAiZzzl6Fb3rzg0SbA/BNG4I1CBjQY5997qUP2FY6uh5ABP1BijIVx7dmLK912LrYxTGmoMDRkNQVS6nPqCqROAZ020CuCO7qnmVLJBxkV8jje7nr297OXnOD7/7QB5D7JWEvIj8VMq6GDI9yun2f9eUBey+NiL2Gs6fu4v53b7P/0V3i3ZTqBQ9HyUZ/jUlT0BQlHSnbnVYHeQjHFdigwtmIgxd36K+fxSsb+hZcOeLRK0/wrW96O8+bmhfDijmOy0/d4OzZi2wudzm3tgRhmxRpSoi7EXrSALrNlQ4U3U6M3x1wfZoRC7toaZ0DKlbEGo06wigDvqH2Qho8UiERjSDp+ZTu1Y2lXyEjr8CgsWSsr6+SJgnG2JZI0eauod2caVYznVUIqXASSnLUskVYDXkFWYHnexRZReB3mQwborCDNRKtBda0odzGGrS2NLpBSdqtEWPQ4kSe1hI6GmeoyhphoZckSCSNtlhr8T1BOZ/QNvlPlDENoe+QbWgcjYZSFly46zzveNtXY/2ccM1RiwlZOGXtzjV6q6AqS6wEHF2HasTKepdRAPW6hwkFaRKQrEClc3Km3Diec3Q443hvhg0NZy6k3Hduid5tKWtpTTcSeMsBR0CyCvvXd5jeOCK7OabbCRhmuxTdKWsXYzzPsLyesHJ2k/7gLKz2IKjAa8O3llhbvDfZJhYGDSRQ1A6HpNtPmE1m6EZjUWRYEjYgaB8nhcDHpziu2t2BbMZK2CXKJdsi4I5zASKFTEDn9k3s2ZBwO6BwGU1YEwaWJAyQTlJkBpE7zm2e4ca1I0bOkfkB4WofJxTDyT6hqolDg2wMRQlmCQ48GGzHnL3tEt0m4IXPPEo928EwYX90jZ3Dyzz+7GeYuSF+5BOnkpiaO89vEGpDManpeAsBEBohXJtWpGW78PctKI/puOBwb4ryvJbQsug/OAImeoJUsq04BcYssE1S0lCjhWkbh6/i+IoYeXGOlC5je4Q5mhEkPg0FVWWh28rnrA3whcfGdkxe5mgjmRpBpJagP6eZz9o83uMGv9clnxpCr89sXKCkhxIKJT3qBqSSaGuQ0iKNpqlrMBP8lZPdUR9ICUUEac2Nq/ukgxRnIQl9sipDIYk6abuWRhIvDAqBzZAZ+B6oBLz1iNlolx/6Wz/Et/+F9/LU7jP80bVPckdng/UqYaZvcvrMV3HbV93Pv8uPOUPD5qNXuX52zl/7i+9Fex329ZjHkHzL+3+El48+SWwyHn7ta9koK37uhZ/hre+4nyju0lt5DqElZ15/gVN7jvXI8fLtL/P1vXu5tZNTd2Pq05pru2N2bEH64iHfete7eMfyA7w2OsW55CzEI1jNAMV1As5yrl2HzYClHNIavHUUAdozFK5mc3uDunRkVrMiz5DjqKoJciAod0siYG222dI+l4ec2Vxm+RPrXP2DP2bjwb/ALLDMheTKcclrLm1w8/IjHKxIZrrm9F0XKfYMdjpGeJZqXLEaneYtF97JbvQM1TVJdKQ41z1HGocMR0NwjkQmWH+ZcFlxdnAKdeDxG7/8WX73Q5/iDd/2Rn7pwx/i0y9eof/SMUHdMNzZ45FPfpxP/OZlJllI3LEU4wx9NOT203fQWYohKEB1CIyiIaKea+gVsOrQ45ywH7MUdtmTFdYpBBVQE5LgvJB5pVEqhMwSLkkK14DwCBIPKSTuVa55v2KKt65L4mBAuN1ntDuks9Sh22nhaLBGoDY5mIyY+3OiOKLXCSiznKan8Fd7+J0DmqFBFgmmKoh9D+M5RAhSW4S2GOlQApQ0COtQxmFURhGM6Q0CFr9QoE/hIqbDirgLyys9hFItvSNrI836UUBOhddKM9CUeGgOs10Gpy/ilTBYh5cZkS7lpFcj7th9LXd07+fB7/rLyKM5YjbiCfUEv/dHn2C8ssPslGBXG65de4bXPXwvX7v+XuJVxe5KweFuhxf9jyPuMwzzHW5c9JmqA77j697HA/d8F73Tl/jG70np9xLmR8cMbh2ihwfUz/w/3BBPk14SPPPcp1m+OEadCzB/pPi2+/4bvurON/PayRkGDoiO4fQtSiSSszw31zzcabvW5cGU6NIxEEHexXkNTliC1KEFdJa6pDJgzpSUDl4IPg35hkJgaQ6qtstfjphqw8N3ficfefKDLD3/GTbveQuDrVPs3hqx89x13vWGc4ThFQ7MlFvPPofZ16x1UiYHt9gxMz7zx0/yptf/Fc7fu0m3k+BqQT4x9JY38HSDE5pQRtRNQcnzOD3mJ//HH2N5EHHl2U/z0Wd+ndFSH/8w5sykwFCQsMxxc8RD73kXx1dq/uaP/n3ufLjDc3/ym/zFtTfS8XvQd9SuQrguJgPft7A6AYZ4g9sQRzXzpkEtSXzhUVPhozhiSugSXAmhaq2ltrJIFASOSmo8DUapP39rXqEEQaAoqEBJnHKIwKPGkr6CmDlmkA6IIoELNHlekAYJGTUxFWG0hn/KwThDFxpTKbQLaZA4K/GFxKBRogSrEcqnERCt+PQ4IXEsAcs4UmhCPNXaBJ3nU8zaPcReEuMLCUJiUdRAQ01nQY+8/cFzVM/uEp45RUNFQECXhDzbJzm7TaNi0sZjfy5YW9/mx37gI7z7jZ/mxVsv8hY5R/qKc+/9Xh46ez/mpse8Y7g6O+Rbv+07eGH4LMlrfLq3G5a9kAeWO5hGcbTSZf2hNV5kzDGKeCVmp/LoLp/i3fd/L/n8KleuXuPNG1+D5w2pvZjVv/FmLnZfjz4cshwVeOsj2DawZPC4g6couLdzDjmFTIKNS6IThXRTsLSyzHw0RPkRwtfMypxhOmeZmBqPjIIAWPJa5rExIQwk1Mv0i4aHbzvF//1ch5ee+C3ufsPXcX0fgjLh0vkzfPyXf43fvvFBpA6oh6u4skJXhmde2mECnL7nDHt/9ATv+dYPIMMljK85d9c6+b6lPC4JlhQ30pqhmHP7tuRuscULjxxxJj6FHteEYY2u9ghLw5icSjma7QvkwR00N85wxzss92LZ3Gv4/Z3fY+uB10NPQ9ojCGLwAqoxra2K1gLpKNmdzAlXIpyV2FLigoAm9FjlAkZAJkZIDNaX7fZuy2bCDyXKwqtdxX5FFC84MlcQiS7MLJ71KK2k7b1lwDXgEkU1o9AB0oek08VRks1zBp01XrHlDTzCgYQ6oKl8rDZY50AajCnprrRiirYjerI1dEKfHAAR8yxnND0gTXv4VlHaBj/yCPyQpqmYZDUdFeInAk8EhHitOAAFlSVUcyhvUXU8PCwxGdynmVy7jtc7jbkVcPq2HnU9Z/9lye3rb+Su02/ALpVMVE7YOPq3YmZbOVXUcMcbH+JAjbh0fA/3vG2d5brCjgrSsY/ZkGTLlhRHzHwxA+hw6p5t1lTMtReuEKUbvOZ1Z1CeIBA+sja4socaN4QDHxNNCM5pXHeK4CKPIYk4w/EBbIStcam3diKytJBK5gd7iEBRGo0JHGVdkBIxoE/R6slYWejNbKVQyxIO69a1MWuI0XzTm9/Fzz37j8gPH6Oc3sHKcsxouMvTN1/guSt7uOuCW8/fZHJYs3Fum5t1zupyh51HM9bWS1I9ojpyJLd1OTDXGKxtc9u5FbTLkarhlOgwkAGP/9ZTbAUdfBVy7B9R2Dle7VO7iut9idYOr2jQ5RAVdRgfjPijy7+EeqTg4pkN7r/7IVhR5GVKIHw8PyF3lpUVR7u3volgnWi1g++3Ie/IgBZeXFFwnZhTDJZTZtcrXCoQRuLJVo8vPEeVV+1W3587kQYSD5/CTkmLhVLJb/BpXRcsyAza1HhBROCHGCzSwGpnlREVPvFCMn6AIoUgIQ4U8X/wFkNaDXQrwuCEQbS4rUYgjSCJUoI0omhqhvsz4iRGSPCVj9OWpKvaOEfnQBgqW7NEgp1ppBCQCDic0FldJ6BHxVXCXkD/3hV2X7pBuLXBLPdRS4bGMzQVMBf4Y2iSEO0XuG6JP+hw+mzIk/KAmgnRWUn1kkFlMb4K0SsBwWrO+UsBR1xjHW8h01D4KmSXI+LzS0R2wHzaIHXA7LgmxrG8rAhXG2qTEa7HHHLICgNmdKkmffodWF+H/BYcjof0Vk+SKQwUUyJfYKSPsZYoDkiSGIEhp+HG3pDVzS4nqrO6bl9VMbfEd63D+BZqGd585nX87BducbT7yzy89eO8+PRT3Dz6PH+4+zFeeP6QuEqp5ylLYp3DWzXdu04xP9ihaQbsHjr+z9/5MOMy533/w9+kN/DIiXhudExTGHr9iO5kyPJ6j49++mms3qCIfJpoQjAzxCqgCrbRxTp4A3RjoLjK6eQa51e32H3805xWfb7z4fcRVoLKOqTXwYsCqhpqf7zgdLVzrxyDiASmqRBOIZyAJsSFDTFdKhpmZQtDtNYhZNu8amgI/DZo274abSRfId1mZ1u+Xkf6iH7CPM/xlKPN6JOc6Jb9UOGswVlNUzV4fgj4WCepUUwQTF8p+Jp2up1z4i9tO38KjVqUrsDi4Ra+XYiYThuyTFM1BpyHxAMhMVjKqgGtWiVXo7GVQNF+UcJIpAlaZlOQQtJFU+FeoWy0WUoykvg9xaiakG6FZOGUHXvIgZhQJJLrB1PkICV5zRo3qiOmTIloCCnxwhrVFTiRUjch47KE5YSTAHCfioAKR2uEyKgZeKs4pVC+10K+VTvVl4OYuutouhZoTYRTLDGrbMSK6gi8CqoxROEJf6FsL75D4shzjR8H6KbGuVbpXeMYbK5xRMaEGTOGOK9GOTCF1050soo6q/BswXe98z3sX/80z3zqY7jDfcrhiIPhVWLfkdUZ02qEVTlZPaKe5eSzKXk2IY5TnnzkEQ72XuDRP/lNwtpiqpywp1g+1afbUaz2PfxacvlPHscZjSk1NLI9dScBRH2IN8ClEHugNb1Ys3f5ObqiRFZj7r/zDdi0oU4iMhlgBYgAnMxp3VwVEHHzcMRzz11HygAlfIQB4yIMCXMsh3raZnG9UnIOIUX7P7nADds/j9NmIfBFSMmMqHB0opgyK0jS1lPbOn48VtcGXN07xuQVaTqgMTVlbUhiAIFY2J8NMCMjJcZfBBZX2EVPWCBQrXLKGJxriDyPpjCowEOENYWuiV2K5wRL/QQnILMWISS6qam1RliPbt9DowiFj8tbJ0+tICwshD2mhxO6axKfJcZMsWg2Tp3lAM1qf4mxHGLWGgZrITUzGiTpnR1KDIdk9O5I8TCkCIIF7uyo3KEbOnqdDlGvw6jYpbfkocmIF/IBnz4Vli4dpsyZqQPCfoDf97EbExwRQyISIiyaYgFcg5gKxXrdJpzuPwlbYc3ShZhWZLnYSpOaeeyRCYcIK4yFal7jxz6CiuHxmO5KhMDQpc/Iv8lSkuBFXmsCe+N5gmFJMHmM73zwW/iRX/hVnlf/M5vFN1N6Yxjr/7e9c4219Crv+29d3ut+9+3sc5urZ8Y2dk0gthlzJ9CUFGIIBaWNXdGkH1BJQVSJUGlArVDzIULphyStWomihrZRaaFNUiWKRClKgNCUALYxmNvEY4/nzJyZOfd9fa/rXasf3j1kgixn7EQ9c6zzl7b2etdeZ+/17PM+e92e5/8nu1QQLr+ELbFF6Q0xUpE9fYWONgh/k2p9yM7uJlW/4ktf2uWn/+bbUeOabk8hteNIT5JvDfnXH/0VNr50jpMsc62YMEss14DOybtI13yohnh+QXX1GxzrR3hDS78Ld/tneefb3oZauZP15Zr+yjIWmKVgNZw4WtPkLjdEDEHb5+6zp7Fjh6uajXUrY3JSPHyOaI+1KzusDI4wGW7RixOEENSUaF82Aa32+XFY3RLO64BJkeEFDmKfTtliuLnBpFcw6BfAMzSJS5IocBS5Ip9ahHNoT2Hqkqo0KOUwUjPUFcpGZEJiRYgARuOKpKMoUotfKlQUomrLZDRBdGI2t3aIOy10W6OUQJQSHUh2ihRRanTHR0mBdQJrfcq0xAwcoQ2RLqYcz9CLEWaYNjnHZc2C6sNwRNarG9YISnbYZEyMJ1sExCgqJmyRzylkNR08FCU5fbpMzJi0UlRoNtY3uOuOO6jWC8bTlOlazqn7TsJsxmrLcJXv0ax+FYolYlpscpnjLLLFiEb01NGcLFYUVDTpGTkVii7HyEsonm6SnMIYomOCXbPNwg/ypR3IACstKmpmH7bW+JEmQOMj8ST4xHhIMkb0wyUqtlGDpYZA4XvAy0KyKz0QPj/3kx/l3b/xXvbOPU5iO2jTQy+e5NI5oHMv1d5Tc0JAD8US43SP5QXRTDNVxFMXt7nyxAVWspfwxMWvszWacvplHTae+jpb9be4AiTsMcRnfSpQt7+B8dUapjPwL9BKc46Kms5oypL1aa20+Qc/9RFWj7+ETX8BrQ1FrklasFllqHBGlzHND1oP8Bhul0x2ppxYGKAChXGgs5K45dHI6EmMgmlasNTuU6QzEAKravxa4eNhleL5LHpvDed1EAYRdVVidzOk9FmMF9jdyKFvaHL5a6DFYj9khmV3a4pX+lBbMlfhewpnDdpoLAItPbIspQiaJIdWEjEptglij1IZ8rJhRKCvmZqccDXBWUc9aw7Kc5dTOAWej9GNqLasHWZUU/mQLIbIEc1BvRX4NoGppVUlEFmcM9gLQ+QRid9u0VMCzRRJQZ8lSlq42ueEWqCah1b6eJSFY2t3ws6VAm9V0e7GaFUifYE7fpRqLLBKEQ00bT/g4vevkPQSIvbLAAAUoUlEQVS7DFopRyi4xpiSZQJiAkKWOc4UQ0Qbi8SjYcZsRmhDTCOlusxLWdvVpE/BsUYPGy+AfHeLhaVmyg8J1A4yRb2n8QKPVBWojm5SNusCayR1LdkaD/E6PpKMCA/vRA7bKe5CgvAEnIfoxN0UXOAlyUv5pYc/wMf/479l89tj0smUPaYQnoHdGkcFpBAvsZceh1gQtseoawPcqIW+vM17P/cB/vE7/imveNXrOfvqNzA7MWNLPM5X//eU8L4e20/3mKoAeseoi2XYfYSIa8T1lNg0QZ1NLm2flz3wZuKz95Mt9DEdRdwJQMMsg8Xbrp8xNLrAzfKsRleOlV4bW9U4JfAESOeTZilepOZsOQFGQiFrat3cr4kYMN25jC80lbmek31zuCWcVwhBQYXwTPOPrRWxE/hJn9G5XeKjP4pqL7KZ5izEhpCK7pLP3qUKbIIMI9A51hk8LSmdpXY1vg2wRZPsnJcWrSIqZ0E7RNh8SbouqZzBuRBXWrxKozxFJivMpMTVEucJsGCMQUceccthZU05EYR+3cjkRQFmlqOjZsfQKItdsATjgumjHt3lFmn1JGpB0xmcwNQtIuOxuQatepFQlpipIR3CqdtXOX4ETFajraDTDZFeTVFK6iwA6+FVDutL2sd7TKYJbB2BpadZRXCedUJijPNoixVCfIRpcsB1mGCQtJAktGAeSLD+Py8ySG5n0AftAQpkXuP1BpCXkJUQL4CRMIqQpkJ0LTkFaVWBkAxkB1uByyvanWC+3p8T8YgpLHmIb81gtgoRVD5MkgXKdMq9R97KO//WOudXz/PYHz9BtLXLGiGVOg11D510MO0WpMfAGdYuPsmAiDYpLylDDKf5xtYXed+7PsRT5wJ2dle588T7uevod3nUfJk9UeEyCzwN6TdYYo8+sGSasbMFfA14+J6H+JlX/jK90z1mGmy7oFIB1oOsKFlkQjM69oDb53+ZMNzdIAx92pFCOYstgTAg05YCiLBk04okbqbKQeShw+b7F5XEb4UYcT37+uZwSzivq4A9TdmvqeMJ7dxHaIXOLV23wu4wZLaX0O0uYsotAl/g4WgtRpRT14Q+Zg09Tjlq8oCFtFBrrPJwQhA6h0oDcA4XWsqpRpsQYTMICnJh8IwiExm5sBS+h2cVvgWMQPkCHfi4SkKusJlDljloQ601pTH4PYcrM0TpoaVjEgmCwSLxroS9a8SDkzCZMrm6RlXtYWRM2w2IaUMA2qtZ7QWU4z3qIMPMLGYGoysVrkwJhaIMSoQMwUAxTGmf9hhPK2wxYqnqQlJyRyekcBvYvZR0a0zXS8CU5HlFFnTpLiasnzuPDSUOQbd3G8dOLjUySwJsllMr1yhH5CUEBkIPckFVKYapwe/nlH5FFMdoX2JNk9dfjEuccTgjMb7BYtnBoMnoYhvGukstaLWZShimXezCKcrFkgcfej8XHv0m3vQzfO0Lj7BcC6pWSFF2qe0Uz0HVvcQSFTPXxfcFJ6chq7bmaXwKtcysFzHtODbyCHN0mbc/9I+Y/LbjS5c/TzwWnBoaAtdQ1vr2On8KbKN4x995N299xy9izvS46oOOoRMF6AKmCu44ndGwPEmamIDbgIDcjukPljBWY70SqWq8EqoJuACksPhW4qPZnQ7pLXTROobaNBIplcVVFc73n1dK4K3hvA40bcbVNoFfM84ndE0IXgKupBNadJrj1x5aaixls2snUwigFo1YtodDhs2BEcLgpMNKhxU1FSW1NEgnMHKGFB1qY3Gi+Vdo7SEqBxK0pzHCw8kaqwQOCc5CDb7UlLXBaUm+W5GoCCEaXmchJbauUJVDhIowUQ0reRiC9KCKwGranYQ6NVRmijOikYyQAiIfsoAgFHhaYcsaIRVB2MOMAhLPp2w1a0wKQWYyPKFZXEgIrAHbg60KMysJjkSwECHSGrd7CZHOCHtLlHWP0cURx+JBE2if1ZhUI2KBC8GR4USJ1I2WE6FpFBdFBXVNWTmMk/h+hZQC5xxC1DjX/Ij6vo+1BqUlwgmU0DQCrm1gC+47BZevNkkObkBiwZZtdtI2RW146R1v5PLtz/D418+RlJKR26XbcewMrxLrBdJiC5FbPD/Eb2tC69GbhkwwBJUi0jF+ULC+UbIQJLRW7uFNP/42Hr/wf5isTVkyEI8hFNcPsjQTDFcQPHzfmzj98tPsCsjbFq0gCSW1BJVUNDEH2/O71oc55UE9qZCuRgsfYS0OS2FrWkoirEIZAZmkHXdZrzaYyZpilDEZTekuKJQPQs5PLg7atBnh2JyVONVDCwh7luGogiwj1JbQW6OzvIBNG2lNUI1ESVBAUHGduRFXc7WcEgYdynEKLqTIavyoxLptcG3KPCeKMowz1LRIbYkNKlJR4QUe2BohHQEGvBohJdJKIt2iKiqcqcm9HBlr/EhAaZC1Ico9ZjLB0xGKhoCqTlNwGuWDkTFifE9D3x5NUMkFlO7CNIZ4D9yY0gis9AlLg7SGdrtPEwwfgerDDJQEP6kxacnS6WWkzgmth1SLjKslAhMQDHehuggrHuFxBcdLwEIq6Exj2IwbWXs7Bb2A3gkoVi0urpGuojYFKPC7gCkhC8BZ8plC1DGDLvgDn3QnZbeuCMI2+WyGKVLCRGDDmplLkUJQFCVJEDJFssBRiDfgbwu4ZGhdHdDSzTL6u9+NWH15m3SYcyz+Ce574Fusza5w7twzdLM9+iGcv7xFo6MX4Fgi29tiOy2IuQ3DDi+/+02Mn1mjK1scuWsZEcBjFyPuvPNBXn70t7hYf4dreymvKBtFgGsoxMljMNB87KHf4I4feTtlCXIhx0tGzVHlYoSxKb6smJ9z0RzNnaRx/wkXhhah+8hCo4QHoqBsgXAG3zhc7TEqLFUMK9EK2+tDOl5EHMcEvqPQ4GSNnB9n3ixuDefF0fID8hn40zais0203CH1FeN8RjgMIcuZhj75hgFTEic+UVii2q4RiLUFVtastI6zsbPN8UGEyyyiu4StC6RqARqLQjJiPANfRYSdAVBycTQl8RIG3QSAzbUhTvsknZjd7V0GpxJmRpFdK1mJB4gIrHelGb3GMxjNqMOTTNtdAqmhglbQxYwlOrA4leJ8QEK9OUHd1oJUQBhBsQ59gd9ZhZ2gYWbY2mjk99oJLi0QsgRboe0ClAovtXi6Rb7jIaOoUTwBygCCYBlay7C2B0c0eGMIFpopTrTepBqpEHTQHE+cgiBPQUYQ++i8wCmJ8C2YAnKfuvQJB32KaYV/tKCux8RRn5ZvmTlBErcRaU6ew2hnwmJ7GbVcouqGP3piYjq6RGObTchdi28ucvHqClqE/NgrTjB0oAZw38+e5pWPnyHVIz712/+FwWd/h+PbW3wSuNjp0x53CM+scHl7QlZqHjUFa0z52M+8ha//3pe5/YEfwZcpT1+ISM5GVGXKu1/7Ecqti5x8z4DPfOhfcFoe5XUvfRdv/vn3EQ7aXNoBFmAsZ/TljOVwE1GNEJVP5cUoevy5EoSkiYMPgSXydEiYCISuMbqGXBKikKFp9kyMj6tzrCjwpgkDr4cRBbUQzEYChjXiqIdy9nl5zU07r2jmho8A6865twshTgOfbkzmMeBnnXPlnHz9t4BX0JzqPeSce+Y539w50j3IkhrTSvF9CcMxsR8SthyFt4LSGusUQW9AXTf3faoialNjtaUlJZ4HeZ2xOmi0dUXUYUgLpxSmyght2BDj5BLTUjgF2uyiRhssd7oMyyGjTODqCq8dk4eawio64RJrOwW5Kuj0Qsq8IJgFFFlEW49RKxqyMR3vIi5aZTb1sEKTeW38GHSVErdyyqjFzAm6xxJskTPrRUg1pBXtgdvAyj3c0hnyakIroJEurTJEz4N6l6qoKMcpelzj1w4R9hCJD2ENWjEArA+jChhBZ6GPyGusdxtZZYj1RUTwJxDdDqOXQSuirEt8tkEpptkOcddQFhmzXCHqLnVLo53GaZ8wmBInFXAVpaAIoZCOS8MJx3tL5EWK77osL/aplMFoRSkqDDlWe1zB0GKDATXcLqA14rbdGawdI70sER2f4U5AsQbF0GPmrfLj9/4TxFfuJFxf41X3P8nl+rtU5zX+5hpxpck7CdtFzLuEx91/Ijh5xynC5QC5uMH/vfAUS0cWWCgCPvvYJ1lua/70Pz3DqTec5LW3f4Bjpx/g+0+N0Os57RMeaXuMW9zDeBOK7gVaGBSrMJ/QNqPudc6yLs0CtUVkQ5QtgAxlQUiFrQyqsmhpcIDQEmtqSlVQa9vIx9bQcjGVbOh4y+dJ/fp8Wv8CzQldZ379q8CvO+c+LYT4OPAeGl2i9wB7zrk7hBAPz9s99Jzv7CR+FWLwEKFBeYrERMgZ2ASyVnNscZ1UrQLyGgQtKnc9fqmHKSAbNlS6g3pM7Sv26ggjYGCO0LIOuS5gt0V+FkYaunkMO4KobyiWevhFwwIj64alwcpmcFV5QOkFWNEQjcsKbNLn4l6fyVce40d/OoBLl+nuGbpiGZI2WdQslWOdQJAwX1KT5x207bC91UySjvdK/M4ykj6X8wF1nDEWGZvrAqk7hFaijaTdjSg9CFrNl9APIMgcmAuwrlFZD+XXdBe74CR1BqqtGO72KTVEbgnR0uyOEi4VyyAhTiDb2MVXMe1eHz2bEUpBWXrsag+pm6W4HzRcaVt7V5FhTtI/gZUL+HnK7b1lbGWQixqTOgohsIGHsjFLqgPMmODwOYImwvEMghGsXgU5ApaIA0tATq/Vxfu+D2KF7/g76I5B3HOEe171Ck7eKzm2+2W+++lH+fL3f5c7WOIZDI/zJLfR4VO//lGqNy6zUWacuT9hOzvHH//aCLm9wkMPvJNLT474yQd/njOvf4DdwuNyLogXFEFQEkUp/uKUdrDFUlXhCJnh0NxFwJn5jRrQOLCjiY1f5aJZQixYrDBICc6FCAUuASd1QzKnGx4Cr2jCIEOaNGAhm60OGUfQ94jqG8Xi/nIIdxNEsUKI48B/Bn4F+CDwUzSxYavOOSOEeA3wL51zbxFCfG5e/ooQopGFhSX3HB909v6z7n996qu4tkP6zU6gNE0kVDVnKfUVhNKAq7BInA2Yjh2e70hiyXCnIssMXhjhSVggpcIytgm1a+Rogrog2tJgFaPjNWWgiDNHazSFJc24FyEri+csyglMJJC+QGQOkztqKbB6TixrJU9fKdncrYhUwf0L67j1K8jlk9SFZruouGZ9ut1l+klAQc3eVFIUhgBLOoJkpUMQQ9cDTMXOsCLzYsK+RagUL2z6rlzzmRtrI9rtLlVuqU3F2hPrvPY1R0n6Ixg7uGpAGuhEjPMWMxcwqVKS5S5WQD2CxC/YAlw/wOvCeDxlsRchjKIYQSsvSLeGdFdWyAMoKjDTKaEvCduKMAYZFBQuxFUajSOvmsyYIk2RFpx2GCHRlaTl+fixIa014xS6q5r18WWioOCOYMZsVKN3j1L5Bi8KUSZCb2iocoqeY9dN6dQON864spHy5DO7pE/k/L0zd/Gh//AxpsdDriVbPP39LzLa3mD57oAyq4l2It76hjfyupe+hWP9u+h4RwmXe2z7Adw2YByk2LoibgmUVxP4FYlXsCBKvEJQewrVajMpFrh81bG7PeXUaTg6kHNqYM3FZyZcvgp33dulzBzICiU99NwBpWhiUqRuBoNsaFChJvTmAm2AtWCLGUEECM3ZN7yaRx75xk158M2OvL8B/DOaWDBoqJOGzrnr8Vw36hH9QKto7tijefttboAQ4r00KoIAxdI9+tu8OLHID9n+IsGtYdeTf/Hy4leKeWnCn/7XPwD+4IW8637adtvNNvxLnVcI8XZg0zn3qBDiTdern6Wpu4nX/rzCuU8An5h/xiPOubM31eMDhherbS9Wu+Dg2HYzI+/rgHcIIR6kma53aEbinhBCz0ffG/WIrmsVXZ5Pm7s0sWSHOMQh/hpxM/q8H3HOHXfOnQIeBv7IOfdu4AvA3503+4fA783Lvz+/Zv76Hz3XevcQhzjEC8NfJZ/3l4APCiHO06xpf3Ne/5vAYF7/QeDDN/Fen/gr9ONWx4vVtherXXBAbLup3eZDHOIQtx5uCSaNQxziEM8f++68Qoi3CiHOCSHOCyFuZop9S0EI8UkhxKYQ4ts31C0IIT4vhHhy/tyf1wshxL+Z2/otIcT9+9fz54YQ4oQQ4gtCiO8JIb4jhPiFef2Btk0IEQohviaE+Obcrl+e158WQnx1btdnhBD+vD6YX5+fv35qP/v/F+Cc27cHTcDUU8AZmkCpbwL37GefXoANPwbcD3z7hrp/BXx4Xv4w8Kvz8oPAZ2mO014NfHW/+/8cdh0B7p+X28CfAfccdNvm/UvmZQ/46ry//x14eF7/ceB98/L7gY/Pyw8Dn9lvG35gyz5/ka8BPnfD9UeAj+z3l/IC7Dj1Q857DjgyLx8Bzs3L/x74+8/W7lZ/0Jwm/MSLyTaaGMfHgFfRBGXoef0P7kvgc8Br5mU9byf2u+/OuX2fNv8gGmuOGyO1DjJWnHNXAebPy/P6A2nvfKp4H80odeBtE0IoIcTjwCbweZrZ301FDNIQVw3+//b42bHfzntT0VgvIhw4e4UQCfA7wC8658bP1fRZ6m5J25xztXPuXprgolcCf+PZms2fb1m79tt5r0djXceNkVoHGRtCiCMA8+fNef2BslcI4dE47qecc787r35R2AbgnBsCX6RZ8/bmEYHw7BGD3GoRg/vtvF8H7pzv9Pk0GwK/v899+uvAjVFmPxx99nPzndlXA6PrU9BbDUIIQRNw8z3n3K/d8NKBtk0IsSSE6M3LEfBmmlTXgxcxuN+Lbppdyj+jWXf88/3uzwvo/38DrtKkGV+myWceAH9Ik/Pyh8DCvK0A/t3c1ieAs/vd/+ew6/U008NvAY/PHw8edNuAlwPfmNv1beCj8/ozNASS54H/AQTz+nB+fX7++pn9tuH64zDC6hCHOKDY72nzIQ5xiBeIQ+c9xCEOKA6d9xCHOKA4dN5DHOKA4tB5D3GIA4pD5z3EIQ4oDp33EIc4oDh03kMc4oDi/wHUo+NzCEks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452" y="1267615"/>
            <a:ext cx="34194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9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692" y="2019557"/>
            <a:ext cx="4568056" cy="281914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969862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349501"/>
            <a:ext cx="3053937" cy="17748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96" y="2393951"/>
            <a:ext cx="2424110" cy="161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5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522" y="2057657"/>
            <a:ext cx="4263473" cy="263117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19970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2349501"/>
            <a:ext cx="3053937" cy="177482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70" y="2431404"/>
            <a:ext cx="27940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773" y="1443110"/>
            <a:ext cx="6666667" cy="411428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19970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6" y="1870088"/>
            <a:ext cx="3485120" cy="250747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525" y="1443110"/>
            <a:ext cx="2749071" cy="346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5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115" y="2235849"/>
            <a:ext cx="5715000" cy="333375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8" y="1530770"/>
            <a:ext cx="4166049" cy="5103524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1333041" y="837282"/>
            <a:ext cx="1002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hlinkClick r:id="rId4"/>
              </a:rPr>
              <a:t>http://www.malatintamagazine.com/el-cine-respira-en-forma-de-cuadro-famosos-pintura-peliculas-arte/</a:t>
            </a:r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832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19970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2" y="1266190"/>
            <a:ext cx="3175000" cy="3822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70" y="1487804"/>
            <a:ext cx="2752725" cy="333375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545" y="1249679"/>
            <a:ext cx="3162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119970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2" y="1266190"/>
            <a:ext cx="3175000" cy="38227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03" y="1397490"/>
            <a:ext cx="2754352" cy="36914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172" y="1266190"/>
            <a:ext cx="3162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4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631476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+</a:t>
            </a:r>
            <a:endParaRPr lang="es-ES" sz="8800" dirty="0"/>
          </a:p>
        </p:txBody>
      </p:sp>
      <p:sp>
        <p:nvSpPr>
          <p:cNvPr id="7" name="CuadroTexto 6"/>
          <p:cNvSpPr txBox="1"/>
          <p:nvPr/>
        </p:nvSpPr>
        <p:spPr>
          <a:xfrm>
            <a:off x="7593693" y="2431404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smtClean="0"/>
              <a:t>=</a:t>
            </a:r>
            <a:endParaRPr lang="es-ES" sz="8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02" y="1266190"/>
            <a:ext cx="3175000" cy="38227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796" y="1319467"/>
            <a:ext cx="3236992" cy="376942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260" y="1299178"/>
            <a:ext cx="3162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7455</TotalTime>
  <Words>42</Words>
  <Application>Microsoft Office PowerPoint</Application>
  <PresentationFormat>Panorámica</PresentationFormat>
  <Paragraphs>33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CONCEJERO CEREZO</dc:creator>
  <cp:lastModifiedBy>PEDRO CONCEJERO CEREZO</cp:lastModifiedBy>
  <cp:revision>20</cp:revision>
  <dcterms:created xsi:type="dcterms:W3CDTF">2018-04-13T09:27:11Z</dcterms:created>
  <dcterms:modified xsi:type="dcterms:W3CDTF">2018-04-18T13:43:04Z</dcterms:modified>
</cp:coreProperties>
</file>